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  <p:sldMasterId id="2147483700" r:id="rId5"/>
  </p:sldMasterIdLst>
  <p:notesMasterIdLst>
    <p:notesMasterId r:id="rId7"/>
  </p:notesMasterIdLst>
  <p:sldIdLst>
    <p:sldId id="214746996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1EFB464-5FF2-66B9-6A05-918421A13F29}" name="Laura Barber" initials="LB" userId="S::laura.barber@ofi.com::db437c51-86fb-4b97-81b7-524a1dc96af0" providerId="AD"/>
  <p188:author id="{1A162DBC-261F-FE28-6E49-64A1DFF88514}" name="Antal Neville" initials="AN" userId="S::antal.neville@ofi.com::90fb1738-4478-48bb-ab5f-b9d67f01e768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C3D7"/>
    <a:srgbClr val="CFEDF1"/>
    <a:srgbClr val="D8F1F4"/>
    <a:srgbClr val="BB6DA7"/>
    <a:srgbClr val="B25A9B"/>
    <a:srgbClr val="92006C"/>
    <a:srgbClr val="7E005D"/>
    <a:srgbClr val="FFD1F3"/>
    <a:srgbClr val="8700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628" autoAdjust="0"/>
    <p:restoredTop sz="87167" autoAdjust="0"/>
  </p:normalViewPr>
  <p:slideViewPr>
    <p:cSldViewPr snapToGrid="0">
      <p:cViewPr varScale="1">
        <p:scale>
          <a:sx n="64" d="100"/>
          <a:sy n="64" d="100"/>
        </p:scale>
        <p:origin x="1032" y="32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bert Amoasi" userId="633ff5ee-db07-4e2a-830f-def4f4ce9b5c" providerId="ADAL" clId="{5D063D8C-BDC2-4A50-B51A-76E99542A242}"/>
    <pc:docChg chg="modSld">
      <pc:chgData name="Robert Amoasi" userId="633ff5ee-db07-4e2a-830f-def4f4ce9b5c" providerId="ADAL" clId="{5D063D8C-BDC2-4A50-B51A-76E99542A242}" dt="2025-07-06T15:50:27.144" v="5" actId="20577"/>
      <pc:docMkLst>
        <pc:docMk/>
      </pc:docMkLst>
      <pc:sldChg chg="modSp mod">
        <pc:chgData name="Robert Amoasi" userId="633ff5ee-db07-4e2a-830f-def4f4ce9b5c" providerId="ADAL" clId="{5D063D8C-BDC2-4A50-B51A-76E99542A242}" dt="2025-07-06T15:50:27.144" v="5" actId="20577"/>
        <pc:sldMkLst>
          <pc:docMk/>
          <pc:sldMk cId="2121793513" sldId="2147469968"/>
        </pc:sldMkLst>
        <pc:spChg chg="mod">
          <ac:chgData name="Robert Amoasi" userId="633ff5ee-db07-4e2a-830f-def4f4ce9b5c" providerId="ADAL" clId="{5D063D8C-BDC2-4A50-B51A-76E99542A242}" dt="2025-07-06T15:50:27.144" v="5" actId="20577"/>
          <ac:spMkLst>
            <pc:docMk/>
            <pc:sldMk cId="2121793513" sldId="2147469968"/>
            <ac:spMk id="12" creationId="{02492890-64D5-97F0-EDA7-1B9FE3F1DB0F}"/>
          </ac:spMkLst>
        </pc:spChg>
      </pc:sldChg>
    </pc:docChg>
  </pc:docChgLst>
</pc:chgInfo>
</file>

<file path=ppt/media/image1.png>
</file>

<file path=ppt/media/image10.jpg>
</file>

<file path=ppt/media/image11.jpg>
</file>

<file path=ppt/media/image12.jpg>
</file>

<file path=ppt/media/image13.jpeg>
</file>

<file path=ppt/media/image14.jpg>
</file>

<file path=ppt/media/image15.jpg>
</file>

<file path=ppt/media/image16.png>
</file>

<file path=ppt/media/image17.svg>
</file>

<file path=ppt/media/image18.png>
</file>

<file path=ppt/media/image19.svg>
</file>

<file path=ppt/media/image4.png>
</file>

<file path=ppt/media/image5.jpg>
</file>

<file path=ppt/media/image6.jp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A6B1C3-53F3-4462-8D14-1596F482E50C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64F4D1-C9A1-4EED-BD0D-EE9400DA3C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632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whit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978696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jdelijke aanduiding voor tekst 6">
            <a:extLst>
              <a:ext uri="{FF2B5EF4-FFF2-40B4-BE49-F238E27FC236}">
                <a16:creationId xmlns:a16="http://schemas.microsoft.com/office/drawing/2014/main" id="{911B043A-F7C2-4DCF-90C4-D263FDF198D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6" name="Titel 2">
            <a:extLst>
              <a:ext uri="{FF2B5EF4-FFF2-40B4-BE49-F238E27FC236}">
                <a16:creationId xmlns:a16="http://schemas.microsoft.com/office/drawing/2014/main" id="{ED7C7258-8904-4587-A7DC-3C50FA13EB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accent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57698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AE8795B0-4B5A-4C17-ABDC-1AEEA80F7BA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75501" y="866775"/>
            <a:ext cx="5111217" cy="5124450"/>
          </a:xfrm>
          <a:prstGeom prst="ellipse">
            <a:avLst/>
          </a:pr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4" y="880006"/>
            <a:ext cx="5112043" cy="1257138"/>
          </a:xfrm>
        </p:spPr>
        <p:txBody>
          <a:bodyPr/>
          <a:lstStyle>
            <a:lvl1pPr>
              <a:defRPr sz="4800" b="0"/>
            </a:lvl1pPr>
          </a:lstStyle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2519916"/>
            <a:ext cx="5112043" cy="3458077"/>
          </a:xfrm>
        </p:spPr>
        <p:txBody>
          <a:bodyPr vert="horz"/>
          <a:lstStyle>
            <a:lvl1pPr>
              <a:defRPr/>
            </a:lvl1pPr>
          </a:lstStyle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3E58439-81F0-480F-9C00-289B5358F0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3724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0772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332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5620240-166A-0AB6-6D18-A52A6412F437}"/>
              </a:ext>
            </a:extLst>
          </p:cNvPr>
          <p:cNvGrpSpPr/>
          <p:nvPr userDrawn="1"/>
        </p:nvGrpSpPr>
        <p:grpSpPr>
          <a:xfrm>
            <a:off x="5971455" y="4051743"/>
            <a:ext cx="5868924" cy="2785458"/>
            <a:chOff x="5919731" y="2868460"/>
            <a:chExt cx="5557907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1ED0689-00CF-72DC-E0E0-FA1E905F64FA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EF23E6-44D9-601D-5C1A-E386384AF8A2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CC216ED6-C76C-06C6-A792-DD0FDB5B242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58937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297923B6-CE88-BEA1-2C1D-849EBA00FEC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36022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043921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white and grey dotted background&#10;&#10;Description automatically generated">
            <a:extLst>
              <a:ext uri="{FF2B5EF4-FFF2-40B4-BE49-F238E27FC236}">
                <a16:creationId xmlns:a16="http://schemas.microsoft.com/office/drawing/2014/main" id="{B165D24A-9A1A-E0F8-582E-FF486A1210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755" b="17995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Headshot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4F69E3A-3923-E759-72FC-4DC63406BF27}"/>
              </a:ext>
            </a:extLst>
          </p:cNvPr>
          <p:cNvGrpSpPr/>
          <p:nvPr userDrawn="1"/>
        </p:nvGrpSpPr>
        <p:grpSpPr>
          <a:xfrm>
            <a:off x="3006331" y="2502811"/>
            <a:ext cx="8846009" cy="2891840"/>
            <a:chOff x="3100414" y="2868460"/>
            <a:chExt cx="8377224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65E54A0-ACA4-10AB-1785-9E72F57DD4A5}"/>
                </a:ext>
              </a:extLst>
            </p:cNvPr>
            <p:cNvSpPr/>
            <p:nvPr/>
          </p:nvSpPr>
          <p:spPr>
            <a:xfrm>
              <a:off x="3100414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43948B7-742D-C45E-5FF5-92DC9182BB3E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B71F5E3-9D0D-4778-686D-E49778D25925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6071E799-69AD-A05C-115A-007009EFF909}"/>
              </a:ext>
            </a:extLst>
          </p:cNvPr>
          <p:cNvSpPr/>
          <p:nvPr userDrawn="1"/>
        </p:nvSpPr>
        <p:spPr>
          <a:xfrm>
            <a:off x="3192881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DD49B3D-4CFC-5344-7219-FAAB7CA126ED}"/>
              </a:ext>
            </a:extLst>
          </p:cNvPr>
          <p:cNvSpPr/>
          <p:nvPr userDrawn="1"/>
        </p:nvSpPr>
        <p:spPr>
          <a:xfrm>
            <a:off x="6169965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AFA2D64-51F8-8F16-AC30-75B9DEE508DA}"/>
              </a:ext>
            </a:extLst>
          </p:cNvPr>
          <p:cNvSpPr/>
          <p:nvPr userDrawn="1"/>
        </p:nvSpPr>
        <p:spPr>
          <a:xfrm>
            <a:off x="9147050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29F9C5D4-591A-BDB9-CF68-B55594568DC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93815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5931AFCD-E1DA-F9C8-6FF8-2616A09A5B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70899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E503DB2-CF66-8398-B519-7B08937123B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47984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913955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6275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6577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bove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34">
            <a:extLst>
              <a:ext uri="{FF2B5EF4-FFF2-40B4-BE49-F238E27FC236}">
                <a16:creationId xmlns:a16="http://schemas.microsoft.com/office/drawing/2014/main" id="{057E3AD0-4738-4B61-8DA7-1A5AD15DE971}"/>
              </a:ext>
            </a:extLst>
          </p:cNvPr>
          <p:cNvGrpSpPr/>
          <p:nvPr userDrawn="1"/>
        </p:nvGrpSpPr>
        <p:grpSpPr>
          <a:xfrm>
            <a:off x="0" y="-20394"/>
            <a:ext cx="4586487" cy="5312496"/>
            <a:chOff x="0" y="-20394"/>
            <a:chExt cx="4586487" cy="5312496"/>
          </a:xfrm>
        </p:grpSpPr>
        <p:sp>
          <p:nvSpPr>
            <p:cNvPr id="12" name="Freeform 31">
              <a:extLst>
                <a:ext uri="{FF2B5EF4-FFF2-40B4-BE49-F238E27FC236}">
                  <a16:creationId xmlns:a16="http://schemas.microsoft.com/office/drawing/2014/main" id="{05073705-5122-4764-B275-76F8F8A4D6FB}"/>
                </a:ext>
              </a:extLst>
            </p:cNvPr>
            <p:cNvSpPr/>
            <p:nvPr/>
          </p:nvSpPr>
          <p:spPr>
            <a:xfrm>
              <a:off x="1" y="-20393"/>
              <a:ext cx="4410047" cy="5140875"/>
            </a:xfrm>
            <a:custGeom>
              <a:avLst/>
              <a:gdLst>
                <a:gd name="connsiteX0" fmla="*/ 0 w 4410047"/>
                <a:gd name="connsiteY0" fmla="*/ 0 h 5140875"/>
                <a:gd name="connsiteX1" fmla="*/ 3889646 w 4410047"/>
                <a:gd name="connsiteY1" fmla="*/ 0 h 5140875"/>
                <a:gd name="connsiteX2" fmla="*/ 4005437 w 4410047"/>
                <a:gd name="connsiteY2" fmla="*/ 190599 h 5140875"/>
                <a:gd name="connsiteX3" fmla="*/ 4410047 w 4410047"/>
                <a:gd name="connsiteY3" fmla="*/ 1788527 h 5140875"/>
                <a:gd name="connsiteX4" fmla="*/ 1057699 w 4410047"/>
                <a:gd name="connsiteY4" fmla="*/ 5140875 h 5140875"/>
                <a:gd name="connsiteX5" fmla="*/ 60813 w 4410047"/>
                <a:gd name="connsiteY5" fmla="*/ 4990160 h 5140875"/>
                <a:gd name="connsiteX6" fmla="*/ 0 w 4410047"/>
                <a:gd name="connsiteY6" fmla="*/ 4969584 h 514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047" h="5140875">
                  <a:moveTo>
                    <a:pt x="0" y="0"/>
                  </a:moveTo>
                  <a:lnTo>
                    <a:pt x="3889646" y="0"/>
                  </a:lnTo>
                  <a:lnTo>
                    <a:pt x="4005437" y="190599"/>
                  </a:lnTo>
                  <a:cubicBezTo>
                    <a:pt x="4263475" y="665604"/>
                    <a:pt x="4410047" y="1209949"/>
                    <a:pt x="4410047" y="1788527"/>
                  </a:cubicBezTo>
                  <a:cubicBezTo>
                    <a:pt x="4410047" y="3639978"/>
                    <a:pt x="2909150" y="5140875"/>
                    <a:pt x="1057699" y="5140875"/>
                  </a:cubicBezTo>
                  <a:cubicBezTo>
                    <a:pt x="710552" y="5140875"/>
                    <a:pt x="375729" y="5088109"/>
                    <a:pt x="60813" y="4990160"/>
                  </a:cubicBezTo>
                  <a:lnTo>
                    <a:pt x="0" y="4969584"/>
                  </a:lnTo>
                  <a:close/>
                </a:path>
              </a:pathLst>
            </a:custGeom>
            <a:solidFill>
              <a:srgbClr val="EDEDED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33">
              <a:extLst>
                <a:ext uri="{FF2B5EF4-FFF2-40B4-BE49-F238E27FC236}">
                  <a16:creationId xmlns:a16="http://schemas.microsoft.com/office/drawing/2014/main" id="{061BF38E-8A77-4A0A-9F24-C67F1655132D}"/>
                </a:ext>
              </a:extLst>
            </p:cNvPr>
            <p:cNvSpPr/>
            <p:nvPr/>
          </p:nvSpPr>
          <p:spPr>
            <a:xfrm>
              <a:off x="0" y="-20394"/>
              <a:ext cx="4586487" cy="5312496"/>
            </a:xfrm>
            <a:custGeom>
              <a:avLst/>
              <a:gdLst>
                <a:gd name="connsiteX0" fmla="*/ 0 w 4586487"/>
                <a:gd name="connsiteY0" fmla="*/ 0 h 5312496"/>
                <a:gd name="connsiteX1" fmla="*/ 4098811 w 4586487"/>
                <a:gd name="connsiteY1" fmla="*/ 0 h 5312496"/>
                <a:gd name="connsiteX2" fmla="*/ 4160582 w 4586487"/>
                <a:gd name="connsiteY2" fmla="*/ 101678 h 5312496"/>
                <a:gd name="connsiteX3" fmla="*/ 4586487 w 4586487"/>
                <a:gd name="connsiteY3" fmla="*/ 1783708 h 5312496"/>
                <a:gd name="connsiteX4" fmla="*/ 1057699 w 4586487"/>
                <a:gd name="connsiteY4" fmla="*/ 5312496 h 5312496"/>
                <a:gd name="connsiteX5" fmla="*/ 8345 w 4586487"/>
                <a:gd name="connsiteY5" fmla="*/ 5153849 h 5312496"/>
                <a:gd name="connsiteX6" fmla="*/ 0 w 4586487"/>
                <a:gd name="connsiteY6" fmla="*/ 5151025 h 5312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86487" h="5312496">
                  <a:moveTo>
                    <a:pt x="0" y="0"/>
                  </a:moveTo>
                  <a:lnTo>
                    <a:pt x="4098811" y="0"/>
                  </a:lnTo>
                  <a:lnTo>
                    <a:pt x="4160582" y="101678"/>
                  </a:lnTo>
                  <a:cubicBezTo>
                    <a:pt x="4432201" y="601684"/>
                    <a:pt x="4586487" y="1174678"/>
                    <a:pt x="4586487" y="1783708"/>
                  </a:cubicBezTo>
                  <a:cubicBezTo>
                    <a:pt x="4586487" y="3732604"/>
                    <a:pt x="3006595" y="5312496"/>
                    <a:pt x="1057699" y="5312496"/>
                  </a:cubicBezTo>
                  <a:cubicBezTo>
                    <a:pt x="692281" y="5312496"/>
                    <a:pt x="339836" y="5256953"/>
                    <a:pt x="8345" y="5153849"/>
                  </a:cubicBezTo>
                  <a:lnTo>
                    <a:pt x="0" y="5151025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B1FBDA49-D2E0-4418-8919-F14942C7B24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4149351" cy="4849626"/>
          </a:xfrm>
          <a:custGeom>
            <a:avLst/>
            <a:gdLst>
              <a:gd name="connsiteX0" fmla="*/ 0 w 4149351"/>
              <a:gd name="connsiteY0" fmla="*/ 0 h 4849626"/>
              <a:gd name="connsiteX1" fmla="*/ 3594730 w 4149351"/>
              <a:gd name="connsiteY1" fmla="*/ 0 h 4849626"/>
              <a:gd name="connsiteX2" fmla="*/ 3622140 w 4149351"/>
              <a:gd name="connsiteY2" fmla="*/ 36655 h 4849626"/>
              <a:gd name="connsiteX3" fmla="*/ 4149351 w 4149351"/>
              <a:gd name="connsiteY3" fmla="*/ 1762626 h 4849626"/>
              <a:gd name="connsiteX4" fmla="*/ 1062351 w 4149351"/>
              <a:gd name="connsiteY4" fmla="*/ 4849626 h 4849626"/>
              <a:gd name="connsiteX5" fmla="*/ 144372 w 4149351"/>
              <a:gd name="connsiteY5" fmla="*/ 4710841 h 4849626"/>
              <a:gd name="connsiteX6" fmla="*/ 0 w 4149351"/>
              <a:gd name="connsiteY6" fmla="*/ 4658000 h 4849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9351" h="4849626">
                <a:moveTo>
                  <a:pt x="0" y="0"/>
                </a:moveTo>
                <a:lnTo>
                  <a:pt x="3594730" y="0"/>
                </a:lnTo>
                <a:lnTo>
                  <a:pt x="3622140" y="36655"/>
                </a:lnTo>
                <a:cubicBezTo>
                  <a:pt x="3954994" y="529343"/>
                  <a:pt x="4149351" y="1123287"/>
                  <a:pt x="4149351" y="1762626"/>
                </a:cubicBezTo>
                <a:cubicBezTo>
                  <a:pt x="4149351" y="3467529"/>
                  <a:pt x="2767254" y="4849626"/>
                  <a:pt x="1062351" y="4849626"/>
                </a:cubicBezTo>
                <a:cubicBezTo>
                  <a:pt x="742682" y="4849626"/>
                  <a:pt x="434361" y="4801037"/>
                  <a:pt x="144372" y="4710841"/>
                </a:cubicBezTo>
                <a:lnTo>
                  <a:pt x="0" y="4658000"/>
                </a:lnTo>
                <a:close/>
              </a:path>
            </a:pathLst>
          </a:custGeom>
          <a:solidFill>
            <a:srgbClr val="EDEDED"/>
          </a:solidFill>
        </p:spPr>
        <p:txBody>
          <a:bodyPr wrap="square" lIns="180000" rIns="180000" bIns="720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cxnSp>
        <p:nvCxnSpPr>
          <p:cNvPr id="9" name="Straight Connector 43">
            <a:extLst>
              <a:ext uri="{FF2B5EF4-FFF2-40B4-BE49-F238E27FC236}">
                <a16:creationId xmlns:a16="http://schemas.microsoft.com/office/drawing/2014/main" id="{A12167D4-CBDF-4388-AB4E-ADD13B17E635}"/>
              </a:ext>
            </a:extLst>
          </p:cNvPr>
          <p:cNvCxnSpPr>
            <a:cxnSpLocks/>
          </p:cNvCxnSpPr>
          <p:nvPr userDrawn="1"/>
        </p:nvCxnSpPr>
        <p:spPr>
          <a:xfrm>
            <a:off x="5273040" y="1370003"/>
            <a:ext cx="6486396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418889D0-3BFA-418A-875A-EE75D84C6D1E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1741341" y="3665828"/>
            <a:ext cx="2484000" cy="2484000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A8D9C182-4B1C-495C-AA30-B0CA64F69276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3341" y="3827828"/>
            <a:ext cx="2160000" cy="2160000"/>
          </a:xfrm>
          <a:prstGeom prst="ellipse">
            <a:avLst/>
          </a:prstGeom>
          <a:solidFill>
            <a:schemeClr val="accent2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4DC4D8B-5D3F-4F3B-8137-C170746B5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8405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elow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411432" y="1665288"/>
            <a:ext cx="5344006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Picture Placeholder 12">
            <a:extLst>
              <a:ext uri="{FF2B5EF4-FFF2-40B4-BE49-F238E27FC236}">
                <a16:creationId xmlns:a16="http://schemas.microsoft.com/office/drawing/2014/main" id="{4E15BAD7-75C0-4264-B5CF-1679BD8A8F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2317437"/>
            <a:ext cx="5677431" cy="4540562"/>
          </a:xfrm>
          <a:custGeom>
            <a:avLst/>
            <a:gdLst>
              <a:gd name="connsiteX0" fmla="*/ 2531798 w 5677431"/>
              <a:gd name="connsiteY0" fmla="*/ 0 h 4540562"/>
              <a:gd name="connsiteX1" fmla="*/ 5677431 w 5677431"/>
              <a:gd name="connsiteY1" fmla="*/ 3162600 h 4540562"/>
              <a:gd name="connsiteX2" fmla="*/ 5430232 w 5677431"/>
              <a:gd name="connsiteY2" fmla="*/ 4393627 h 4540562"/>
              <a:gd name="connsiteX3" fmla="*/ 5359829 w 5677431"/>
              <a:gd name="connsiteY3" fmla="*/ 4540562 h 4540562"/>
              <a:gd name="connsiteX4" fmla="*/ 0 w 5677431"/>
              <a:gd name="connsiteY4" fmla="*/ 4540562 h 4540562"/>
              <a:gd name="connsiteX5" fmla="*/ 0 w 5677431"/>
              <a:gd name="connsiteY5" fmla="*/ 1291358 h 4540562"/>
              <a:gd name="connsiteX6" fmla="*/ 104475 w 5677431"/>
              <a:gd name="connsiteY6" fmla="*/ 1150893 h 4540562"/>
              <a:gd name="connsiteX7" fmla="*/ 2531798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2531798" y="0"/>
                </a:moveTo>
                <a:cubicBezTo>
                  <a:pt x="4269083" y="0"/>
                  <a:pt x="5677431" y="1415944"/>
                  <a:pt x="5677431" y="3162600"/>
                </a:cubicBezTo>
                <a:cubicBezTo>
                  <a:pt x="5677431" y="3599264"/>
                  <a:pt x="5589410" y="4015259"/>
                  <a:pt x="5430232" y="4393627"/>
                </a:cubicBezTo>
                <a:lnTo>
                  <a:pt x="5359829" y="4540562"/>
                </a:lnTo>
                <a:lnTo>
                  <a:pt x="0" y="4540562"/>
                </a:lnTo>
                <a:lnTo>
                  <a:pt x="0" y="1291358"/>
                </a:lnTo>
                <a:lnTo>
                  <a:pt x="104475" y="1150893"/>
                </a:lnTo>
                <a:cubicBezTo>
                  <a:pt x="681430" y="448014"/>
                  <a:pt x="1554575" y="0"/>
                  <a:pt x="2531798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F4BAAF5-3F31-4581-B1BE-E603F75F5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12" name="Freeform 29">
            <a:extLst>
              <a:ext uri="{FF2B5EF4-FFF2-40B4-BE49-F238E27FC236}">
                <a16:creationId xmlns:a16="http://schemas.microsoft.com/office/drawing/2014/main" id="{C6F9CFC7-8ABA-4A4E-8504-641C5DDCC637}"/>
              </a:ext>
            </a:extLst>
          </p:cNvPr>
          <p:cNvSpPr/>
          <p:nvPr userDrawn="1"/>
        </p:nvSpPr>
        <p:spPr>
          <a:xfrm flipH="1">
            <a:off x="-24064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15435608-B426-4B8F-B425-ECC5FCED7553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361526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33E424B4-8BB3-4E4F-AE43-A12F930E702B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377726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cxnSp>
        <p:nvCxnSpPr>
          <p:cNvPr id="15" name="Straight Connector 12">
            <a:extLst>
              <a:ext uri="{FF2B5EF4-FFF2-40B4-BE49-F238E27FC236}">
                <a16:creationId xmlns:a16="http://schemas.microsoft.com/office/drawing/2014/main" id="{0A99FE96-5D1E-4AC8-B821-60C5D69855DA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68BDFEFE-ED2C-465C-8390-A64264675C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8596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purpl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688940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29">
            <a:extLst>
              <a:ext uri="{FF2B5EF4-FFF2-40B4-BE49-F238E27FC236}">
                <a16:creationId xmlns:a16="http://schemas.microsoft.com/office/drawing/2014/main" id="{FC780B08-48E0-4ADC-AAF7-D4B2886B2D74}"/>
              </a:ext>
            </a:extLst>
          </p:cNvPr>
          <p:cNvSpPr/>
          <p:nvPr userDrawn="1"/>
        </p:nvSpPr>
        <p:spPr>
          <a:xfrm>
            <a:off x="6060202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90"/>
            <a:ext cx="5112043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16">
            <a:extLst>
              <a:ext uri="{FF2B5EF4-FFF2-40B4-BE49-F238E27FC236}">
                <a16:creationId xmlns:a16="http://schemas.microsoft.com/office/drawing/2014/main" id="{E207B9E0-83AA-43D7-AD22-3430C60DFF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14570" y="2317437"/>
            <a:ext cx="5677431" cy="4540562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809402D9-46BE-4F76-A615-D7652230DFCB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606020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FFDB754-1286-4030-A8F7-1FB9611D3E00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622220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739152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5112043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jdelijke aanduiding voor dianummer 5">
            <a:extLst>
              <a:ext uri="{FF2B5EF4-FFF2-40B4-BE49-F238E27FC236}">
                <a16:creationId xmlns:a16="http://schemas.microsoft.com/office/drawing/2014/main" id="{9D416A9F-2653-40FA-A8A4-6367334D8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Freeform 29">
            <a:extLst>
              <a:ext uri="{FF2B5EF4-FFF2-40B4-BE49-F238E27FC236}">
                <a16:creationId xmlns:a16="http://schemas.microsoft.com/office/drawing/2014/main" id="{C9FF4FF3-7258-4AB2-9BEE-49F3E302A37B}"/>
              </a:ext>
            </a:extLst>
          </p:cNvPr>
          <p:cNvSpPr/>
          <p:nvPr userDrawn="1"/>
        </p:nvSpPr>
        <p:spPr>
          <a:xfrm>
            <a:off x="7901486" y="3428999"/>
            <a:ext cx="4290514" cy="3428999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13A2BAFB-DB1B-473E-9FC4-5DBCEBF1A0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219415" y="3680897"/>
            <a:ext cx="3972586" cy="3177101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tIns="720000" bIns="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1CAC3C44-3081-4287-9CE4-EC7F4D1465FF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8097702" y="2741508"/>
            <a:ext cx="1866266" cy="1866266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E2C5B919-0521-4017-9B3F-21650AB3B434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219415" y="2863221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426803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(full-screen) + Text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5273040" cy="6857998"/>
          </a:xfrm>
          <a:prstGeom prst="rect">
            <a:avLst/>
          </a:prstGeom>
          <a:solidFill>
            <a:srgbClr val="EDEDED"/>
          </a:solidFill>
        </p:spPr>
        <p:txBody>
          <a:bodyPr lIns="720000" tIns="0" rIns="180000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6D4ACE6C-719B-443D-BB5A-472FC572CB2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35420" y="1"/>
            <a:ext cx="9056580" cy="6857999"/>
          </a:xfrm>
          <a:custGeom>
            <a:avLst/>
            <a:gdLst>
              <a:gd name="connsiteX0" fmla="*/ 1144345 w 9056580"/>
              <a:gd name="connsiteY0" fmla="*/ 0 h 6857999"/>
              <a:gd name="connsiteX1" fmla="*/ 8952125 w 9056580"/>
              <a:gd name="connsiteY1" fmla="*/ 0 h 6857999"/>
              <a:gd name="connsiteX2" fmla="*/ 8964330 w 9056580"/>
              <a:gd name="connsiteY2" fmla="*/ 11165 h 6857999"/>
              <a:gd name="connsiteX3" fmla="*/ 9056580 w 9056580"/>
              <a:gd name="connsiteY3" fmla="*/ 104051 h 6857999"/>
              <a:gd name="connsiteX4" fmla="*/ 9056580 w 9056580"/>
              <a:gd name="connsiteY4" fmla="*/ 6453788 h 6857999"/>
              <a:gd name="connsiteX5" fmla="*/ 8964330 w 9056580"/>
              <a:gd name="connsiteY5" fmla="*/ 6546674 h 6857999"/>
              <a:gd name="connsiteX6" fmla="*/ 8779828 w 9056580"/>
              <a:gd name="connsiteY6" fmla="*/ 6715458 h 6857999"/>
              <a:gd name="connsiteX7" fmla="*/ 8608414 w 9056580"/>
              <a:gd name="connsiteY7" fmla="*/ 6857999 h 6857999"/>
              <a:gd name="connsiteX8" fmla="*/ 1354290 w 9056580"/>
              <a:gd name="connsiteY8" fmla="*/ 6857999 h 6857999"/>
              <a:gd name="connsiteX9" fmla="*/ 1220767 w 9056580"/>
              <a:gd name="connsiteY9" fmla="*/ 6703856 h 6857999"/>
              <a:gd name="connsiteX10" fmla="*/ 0 w 9056580"/>
              <a:gd name="connsiteY10" fmla="*/ 3303303 h 6857999"/>
              <a:gd name="connsiteX11" fmla="*/ 1062061 w 9056580"/>
              <a:gd name="connsiteY11" fmla="*/ 10470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56580" h="6857999">
                <a:moveTo>
                  <a:pt x="1144345" y="0"/>
                </a:moveTo>
                <a:lnTo>
                  <a:pt x="8952125" y="0"/>
                </a:lnTo>
                <a:lnTo>
                  <a:pt x="8964330" y="11165"/>
                </a:lnTo>
                <a:lnTo>
                  <a:pt x="9056580" y="104051"/>
                </a:lnTo>
                <a:lnTo>
                  <a:pt x="9056580" y="6453788"/>
                </a:lnTo>
                <a:lnTo>
                  <a:pt x="8964330" y="6546674"/>
                </a:lnTo>
                <a:cubicBezTo>
                  <a:pt x="8904370" y="6604212"/>
                  <a:pt x="8842851" y="6660490"/>
                  <a:pt x="8779828" y="6715458"/>
                </a:cubicBezTo>
                <a:lnTo>
                  <a:pt x="8608414" y="6857999"/>
                </a:lnTo>
                <a:lnTo>
                  <a:pt x="1354290" y="6857999"/>
                </a:lnTo>
                <a:lnTo>
                  <a:pt x="1220767" y="6703856"/>
                </a:lnTo>
                <a:cubicBezTo>
                  <a:pt x="458128" y="5779752"/>
                  <a:pt x="0" y="4595028"/>
                  <a:pt x="0" y="3303303"/>
                </a:cubicBezTo>
                <a:cubicBezTo>
                  <a:pt x="0" y="2103844"/>
                  <a:pt x="395019" y="996647"/>
                  <a:pt x="1062061" y="104706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A9899ED5-1C4F-4FF3-9179-310027F4FC1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4080" y="1"/>
            <a:ext cx="8537920" cy="6857999"/>
          </a:xfrm>
          <a:custGeom>
            <a:avLst/>
            <a:gdLst>
              <a:gd name="connsiteX0" fmla="*/ 1273185 w 8537920"/>
              <a:gd name="connsiteY0" fmla="*/ 0 h 6857999"/>
              <a:gd name="connsiteX1" fmla="*/ 8446815 w 8537920"/>
              <a:gd name="connsiteY1" fmla="*/ 0 h 6857999"/>
              <a:gd name="connsiteX2" fmla="*/ 8457460 w 8537920"/>
              <a:gd name="connsiteY2" fmla="*/ 11165 h 6857999"/>
              <a:gd name="connsiteX3" fmla="*/ 8537920 w 8537920"/>
              <a:gd name="connsiteY3" fmla="*/ 104051 h 6857999"/>
              <a:gd name="connsiteX4" fmla="*/ 8537920 w 8537920"/>
              <a:gd name="connsiteY4" fmla="*/ 6453788 h 6857999"/>
              <a:gd name="connsiteX5" fmla="*/ 8457460 w 8537920"/>
              <a:gd name="connsiteY5" fmla="*/ 6546674 h 6857999"/>
              <a:gd name="connsiteX6" fmla="*/ 8296539 w 8537920"/>
              <a:gd name="connsiteY6" fmla="*/ 6715458 h 6857999"/>
              <a:gd name="connsiteX7" fmla="*/ 8147033 w 8537920"/>
              <a:gd name="connsiteY7" fmla="*/ 6857999 h 6857999"/>
              <a:gd name="connsiteX8" fmla="*/ 1572968 w 8537920"/>
              <a:gd name="connsiteY8" fmla="*/ 6857999 h 6857999"/>
              <a:gd name="connsiteX9" fmla="*/ 1423461 w 8537920"/>
              <a:gd name="connsiteY9" fmla="*/ 6715458 h 6857999"/>
              <a:gd name="connsiteX10" fmla="*/ 0 w 8537920"/>
              <a:gd name="connsiteY10" fmla="*/ 3278919 h 6857999"/>
              <a:gd name="connsiteX11" fmla="*/ 1262540 w 8537920"/>
              <a:gd name="connsiteY11" fmla="*/ 1116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537920" h="6857999">
                <a:moveTo>
                  <a:pt x="1273185" y="0"/>
                </a:moveTo>
                <a:lnTo>
                  <a:pt x="8446815" y="0"/>
                </a:lnTo>
                <a:lnTo>
                  <a:pt x="8457460" y="11165"/>
                </a:lnTo>
                <a:lnTo>
                  <a:pt x="8537920" y="104051"/>
                </a:lnTo>
                <a:lnTo>
                  <a:pt x="8537920" y="6453788"/>
                </a:lnTo>
                <a:lnTo>
                  <a:pt x="8457460" y="6546674"/>
                </a:lnTo>
                <a:cubicBezTo>
                  <a:pt x="8405164" y="6604212"/>
                  <a:pt x="8351507" y="6660490"/>
                  <a:pt x="8296539" y="6715458"/>
                </a:cubicBezTo>
                <a:lnTo>
                  <a:pt x="8147033" y="6857999"/>
                </a:lnTo>
                <a:lnTo>
                  <a:pt x="1572968" y="6857999"/>
                </a:lnTo>
                <a:lnTo>
                  <a:pt x="1423461" y="6715458"/>
                </a:lnTo>
                <a:cubicBezTo>
                  <a:pt x="543974" y="5835971"/>
                  <a:pt x="0" y="4620971"/>
                  <a:pt x="0" y="3278919"/>
                </a:cubicBezTo>
                <a:cubicBezTo>
                  <a:pt x="0" y="2020745"/>
                  <a:pt x="478102" y="874238"/>
                  <a:pt x="1262540" y="11165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2" name="Tijdelijke aanduiding voor tekst 32">
            <a:extLst>
              <a:ext uri="{FF2B5EF4-FFF2-40B4-BE49-F238E27FC236}">
                <a16:creationId xmlns:a16="http://schemas.microsoft.com/office/drawing/2014/main" id="{1DD21F19-EBA0-4038-83B1-998C694C4B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6914" y="336231"/>
            <a:ext cx="923199" cy="880524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3C44F396-FE6C-4F3F-804E-E0E63EDDAD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73039" y="1370003"/>
            <a:ext cx="6487200" cy="5105"/>
          </a:xfrm>
          <a:solidFill>
            <a:srgbClr val="C6C6C6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FA0A7DA-BAFB-4E3E-9610-67A63B691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273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4409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52070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09731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94974682-7FD6-47BC-A248-FE38253B8B0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2237653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18522177-7ACD-41F2-B3AA-E4D0787137C8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2322475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0EE11BF-65F4-4AC0-97D1-4523A247020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2462944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DFAA2D39-64E7-47F4-9BB5-B6A6B09B5E6E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738842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7360182A-DC38-4FFD-881C-CF2F18E22523}"/>
              </a:ext>
            </a:extLst>
          </p:cNvPr>
          <p:cNvSpPr>
            <a:spLocks noGrp="1" noChangeAspect="1"/>
          </p:cNvSpPr>
          <p:nvPr>
            <p:ph type="body" sz="quarter" idx="24"/>
          </p:nvPr>
        </p:nvSpPr>
        <p:spPr>
          <a:xfrm>
            <a:off x="5823664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70817846-6C07-46AD-AEBD-CA7E23C2B268}"/>
              </a:ext>
            </a:extLst>
          </p:cNvPr>
          <p:cNvSpPr>
            <a:spLocks noGrp="1" noChangeAspect="1"/>
          </p:cNvSpPr>
          <p:nvPr>
            <p:ph type="body" sz="quarter" idx="25" hasCustomPrompt="1"/>
          </p:nvPr>
        </p:nvSpPr>
        <p:spPr>
          <a:xfrm>
            <a:off x="5964133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F6D50677-EC18-4286-8449-B697BF7B1818}"/>
              </a:ext>
            </a:extLst>
          </p:cNvPr>
          <p:cNvSpPr>
            <a:spLocks noGrp="1" noChangeAspect="1"/>
          </p:cNvSpPr>
          <p:nvPr>
            <p:ph type="body" sz="quarter" idx="26"/>
          </p:nvPr>
        </p:nvSpPr>
        <p:spPr>
          <a:xfrm>
            <a:off x="9287120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BF6BD55E-6066-4915-A299-45045EAD40B9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9371942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3FD8A35-FC79-4F48-85DA-B5D07766B88C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9512411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3" name="Tijdelijke aanduiding voor dianummer 5">
            <a:extLst>
              <a:ext uri="{FF2B5EF4-FFF2-40B4-BE49-F238E27FC236}">
                <a16:creationId xmlns:a16="http://schemas.microsoft.com/office/drawing/2014/main" id="{E135E56B-2108-4CE4-B705-0D06EF4A9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896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28987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1631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0309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57665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375A9EF0-C11D-4C18-A084-69133F9DA341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31461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EAB9C198-D364-41DA-B31D-F67E51516B6F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40412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1B04E8F9-AAD7-493E-8924-3BA349DBA06C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60139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843F9ABB-7B3A-457E-BD54-7B3FB94C207A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69090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A7AC07C4-0302-4C9C-8E9F-BA58BAADA49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88817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39E2828C-8296-4502-8628-E5014231CDE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97768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A62D99A6-C507-4F57-897F-776242E82806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817495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7C24373E-7B19-4E99-A8C1-E924CE897517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826446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tekst 14">
            <a:extLst>
              <a:ext uri="{FF2B5EF4-FFF2-40B4-BE49-F238E27FC236}">
                <a16:creationId xmlns:a16="http://schemas.microsoft.com/office/drawing/2014/main" id="{B674D7B8-A18D-405F-8023-AE2FEB5C6425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472004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ijdelijke aanduiding voor tekst 14">
            <a:extLst>
              <a:ext uri="{FF2B5EF4-FFF2-40B4-BE49-F238E27FC236}">
                <a16:creationId xmlns:a16="http://schemas.microsoft.com/office/drawing/2014/main" id="{CCF73DB3-1E25-430D-8FC8-C07B29D7C27E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561509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6" name="Tijdelijke aanduiding voor dianummer 5">
            <a:extLst>
              <a:ext uri="{FF2B5EF4-FFF2-40B4-BE49-F238E27FC236}">
                <a16:creationId xmlns:a16="http://schemas.microsoft.com/office/drawing/2014/main" id="{1F1940E7-C614-45D4-AE59-A32EFEDB5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8924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169390" y="3291225"/>
            <a:ext cx="270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46000" y="3291225"/>
            <a:ext cx="270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322610" y="3291225"/>
            <a:ext cx="270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0" rIns="144000" bIns="792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74049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84879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1710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2540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89371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0201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5542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434260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64444" y="3291225"/>
            <a:ext cx="1980000" cy="2700000"/>
          </a:xfrm>
          <a:prstGeom prst="roundRect">
            <a:avLst>
              <a:gd name="adj" fmla="val 7944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99352" y="3291225"/>
            <a:ext cx="198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69168" y="3291225"/>
            <a:ext cx="198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972000" rIns="144000" bIns="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640640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748941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2975548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083849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310456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418757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64536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75366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9980272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088573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9066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3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81130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975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8791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8636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96452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6297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0" name="Tijdelijke aanduiding voor verticale tekst 2">
            <a:extLst>
              <a:ext uri="{FF2B5EF4-FFF2-40B4-BE49-F238E27FC236}">
                <a16:creationId xmlns:a16="http://schemas.microsoft.com/office/drawing/2014/main" id="{26626199-4371-45AE-BEC6-F8C1E0BF64BE}"/>
              </a:ext>
            </a:extLst>
          </p:cNvPr>
          <p:cNvSpPr>
            <a:spLocks noGrp="1"/>
          </p:cNvSpPr>
          <p:nvPr>
            <p:ph type="body" orient="vert" idx="27" hasCustomPrompt="1"/>
          </p:nvPr>
        </p:nvSpPr>
        <p:spPr>
          <a:xfrm>
            <a:off x="938583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1" name="Tijdelijke aanduiding voor verticale tekst 2">
            <a:extLst>
              <a:ext uri="{FF2B5EF4-FFF2-40B4-BE49-F238E27FC236}">
                <a16:creationId xmlns:a16="http://schemas.microsoft.com/office/drawing/2014/main" id="{921D0699-974C-4519-B785-C518539F2658}"/>
              </a:ext>
            </a:extLst>
          </p:cNvPr>
          <p:cNvSpPr>
            <a:spLocks noGrp="1"/>
          </p:cNvSpPr>
          <p:nvPr>
            <p:ph type="body" orient="vert" idx="28" hasCustomPrompt="1"/>
          </p:nvPr>
        </p:nvSpPr>
        <p:spPr>
          <a:xfrm>
            <a:off x="4504079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2" name="Tijdelijke aanduiding voor verticale tekst 2">
            <a:extLst>
              <a:ext uri="{FF2B5EF4-FFF2-40B4-BE49-F238E27FC236}">
                <a16:creationId xmlns:a16="http://schemas.microsoft.com/office/drawing/2014/main" id="{90391CCB-C5A9-4FD2-8F2C-4D4721569A7E}"/>
              </a:ext>
            </a:extLst>
          </p:cNvPr>
          <p:cNvSpPr>
            <a:spLocks noGrp="1"/>
          </p:cNvSpPr>
          <p:nvPr>
            <p:ph type="body" orient="vert" idx="29" hasCustomPrompt="1"/>
          </p:nvPr>
        </p:nvSpPr>
        <p:spPr>
          <a:xfrm>
            <a:off x="8082688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4114414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05942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95447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128113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217618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450284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539789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772455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861960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094626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184131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5" name="Tijdelijke aanduiding voor verticale tekst 2">
            <a:extLst>
              <a:ext uri="{FF2B5EF4-FFF2-40B4-BE49-F238E27FC236}">
                <a16:creationId xmlns:a16="http://schemas.microsoft.com/office/drawing/2014/main" id="{C270C587-1A0F-41E1-B940-82E7B86CD464}"/>
              </a:ext>
            </a:extLst>
          </p:cNvPr>
          <p:cNvSpPr>
            <a:spLocks noGrp="1"/>
          </p:cNvSpPr>
          <p:nvPr>
            <p:ph type="body" orient="vert" idx="31" hasCustomPrompt="1"/>
          </p:nvPr>
        </p:nvSpPr>
        <p:spPr>
          <a:xfrm>
            <a:off x="432564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6" name="Tijdelijke aanduiding voor verticale tekst 2">
            <a:extLst>
              <a:ext uri="{FF2B5EF4-FFF2-40B4-BE49-F238E27FC236}">
                <a16:creationId xmlns:a16="http://schemas.microsoft.com/office/drawing/2014/main" id="{FFF31AFD-5D2E-468C-820D-F5E38772B48F}"/>
              </a:ext>
            </a:extLst>
          </p:cNvPr>
          <p:cNvSpPr>
            <a:spLocks noGrp="1"/>
          </p:cNvSpPr>
          <p:nvPr>
            <p:ph type="body" orient="vert" idx="32" hasCustomPrompt="1"/>
          </p:nvPr>
        </p:nvSpPr>
        <p:spPr>
          <a:xfrm>
            <a:off x="2754735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7" name="Tijdelijke aanduiding voor verticale tekst 2">
            <a:extLst>
              <a:ext uri="{FF2B5EF4-FFF2-40B4-BE49-F238E27FC236}">
                <a16:creationId xmlns:a16="http://schemas.microsoft.com/office/drawing/2014/main" id="{CBABFE48-D68D-46F5-A55D-B78DE7633E6E}"/>
              </a:ext>
            </a:extLst>
          </p:cNvPr>
          <p:cNvSpPr>
            <a:spLocks noGrp="1"/>
          </p:cNvSpPr>
          <p:nvPr>
            <p:ph type="body" orient="vert" idx="33" hasCustomPrompt="1"/>
          </p:nvPr>
        </p:nvSpPr>
        <p:spPr>
          <a:xfrm>
            <a:off x="5076906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8" name="Tijdelijke aanduiding voor verticale tekst 2">
            <a:extLst>
              <a:ext uri="{FF2B5EF4-FFF2-40B4-BE49-F238E27FC236}">
                <a16:creationId xmlns:a16="http://schemas.microsoft.com/office/drawing/2014/main" id="{AB21AE36-7205-4441-AC33-3FE0D4C4AD1F}"/>
              </a:ext>
            </a:extLst>
          </p:cNvPr>
          <p:cNvSpPr>
            <a:spLocks noGrp="1"/>
          </p:cNvSpPr>
          <p:nvPr>
            <p:ph type="body" orient="vert" idx="34" hasCustomPrompt="1"/>
          </p:nvPr>
        </p:nvSpPr>
        <p:spPr>
          <a:xfrm>
            <a:off x="7399077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9" name="Tijdelijke aanduiding voor verticale tekst 2">
            <a:extLst>
              <a:ext uri="{FF2B5EF4-FFF2-40B4-BE49-F238E27FC236}">
                <a16:creationId xmlns:a16="http://schemas.microsoft.com/office/drawing/2014/main" id="{E8A00295-5811-4736-A3F2-03BE4D4D83B1}"/>
              </a:ext>
            </a:extLst>
          </p:cNvPr>
          <p:cNvSpPr>
            <a:spLocks noGrp="1"/>
          </p:cNvSpPr>
          <p:nvPr>
            <p:ph type="body" orient="vert" idx="35" hasCustomPrompt="1"/>
          </p:nvPr>
        </p:nvSpPr>
        <p:spPr>
          <a:xfrm>
            <a:off x="9721248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883384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itle (round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EDEDED"/>
          </a:solidFill>
        </p:spPr>
        <p:txBody>
          <a:bodyPr lIns="2592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4" name="Tijdelijke aanduiding voor tekst 23">
            <a:extLst>
              <a:ext uri="{FF2B5EF4-FFF2-40B4-BE49-F238E27FC236}">
                <a16:creationId xmlns:a16="http://schemas.microsoft.com/office/drawing/2014/main" id="{50981E29-9CC0-4839-A790-D32ADCD8192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0"/>
            <a:ext cx="5521659" cy="3993342"/>
          </a:xfrm>
          <a:custGeom>
            <a:avLst/>
            <a:gdLst>
              <a:gd name="connsiteX0" fmla="*/ 0 w 5521659"/>
              <a:gd name="connsiteY0" fmla="*/ 0 h 3993342"/>
              <a:gd name="connsiteX1" fmla="*/ 5375526 w 5521659"/>
              <a:gd name="connsiteY1" fmla="*/ 0 h 3993342"/>
              <a:gd name="connsiteX2" fmla="*/ 5384088 w 5521659"/>
              <a:gd name="connsiteY2" fmla="*/ 23392 h 3993342"/>
              <a:gd name="connsiteX3" fmla="*/ 5521659 w 5521659"/>
              <a:gd name="connsiteY3" fmla="*/ 933342 h 3993342"/>
              <a:gd name="connsiteX4" fmla="*/ 2461658 w 5521659"/>
              <a:gd name="connsiteY4" fmla="*/ 3993342 h 3993342"/>
              <a:gd name="connsiteX5" fmla="*/ 100413 w 5521659"/>
              <a:gd name="connsiteY5" fmla="*/ 2879786 h 3993342"/>
              <a:gd name="connsiteX6" fmla="*/ 0 w 5521659"/>
              <a:gd name="connsiteY6" fmla="*/ 2745507 h 399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1659" h="3993342">
                <a:moveTo>
                  <a:pt x="0" y="0"/>
                </a:moveTo>
                <a:lnTo>
                  <a:pt x="5375526" y="0"/>
                </a:lnTo>
                <a:lnTo>
                  <a:pt x="5384088" y="23392"/>
                </a:lnTo>
                <a:cubicBezTo>
                  <a:pt x="5473495" y="310845"/>
                  <a:pt x="5521659" y="616469"/>
                  <a:pt x="5521659" y="933342"/>
                </a:cubicBezTo>
                <a:cubicBezTo>
                  <a:pt x="5521659" y="2623333"/>
                  <a:pt x="4151650" y="3993342"/>
                  <a:pt x="2461658" y="3993342"/>
                </a:cubicBezTo>
                <a:cubicBezTo>
                  <a:pt x="1511038" y="3993342"/>
                  <a:pt x="661662" y="3559863"/>
                  <a:pt x="100413" y="2879786"/>
                </a:cubicBezTo>
                <a:lnTo>
                  <a:pt x="0" y="2745507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40AC35A1-A390-4086-A55E-258F8BA6CC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28959" y="-21316"/>
            <a:ext cx="5849575" cy="4305975"/>
          </a:xfrm>
          <a:custGeom>
            <a:avLst/>
            <a:gdLst>
              <a:gd name="connsiteX0" fmla="*/ 0 w 5791658"/>
              <a:gd name="connsiteY0" fmla="*/ 0 h 4263342"/>
              <a:gd name="connsiteX1" fmla="*/ 5654646 w 5791658"/>
              <a:gd name="connsiteY1" fmla="*/ 0 h 4263342"/>
              <a:gd name="connsiteX2" fmla="*/ 5688241 w 5791658"/>
              <a:gd name="connsiteY2" fmla="*/ 127016 h 4263342"/>
              <a:gd name="connsiteX3" fmla="*/ 5724005 w 5791658"/>
              <a:gd name="connsiteY3" fmla="*/ 262231 h 4263342"/>
              <a:gd name="connsiteX4" fmla="*/ 5791658 w 5791658"/>
              <a:gd name="connsiteY4" fmla="*/ 933342 h 4263342"/>
              <a:gd name="connsiteX5" fmla="*/ 2461658 w 5791658"/>
              <a:gd name="connsiteY5" fmla="*/ 4263342 h 4263342"/>
              <a:gd name="connsiteX6" fmla="*/ 106993 w 5791658"/>
              <a:gd name="connsiteY6" fmla="*/ 3288008 h 4263342"/>
              <a:gd name="connsiteX7" fmla="*/ 0 w 5791658"/>
              <a:gd name="connsiteY7" fmla="*/ 3186284 h 426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91658" h="4263342">
                <a:moveTo>
                  <a:pt x="0" y="0"/>
                </a:moveTo>
                <a:lnTo>
                  <a:pt x="5654646" y="0"/>
                </a:lnTo>
                <a:lnTo>
                  <a:pt x="5688241" y="127016"/>
                </a:lnTo>
                <a:cubicBezTo>
                  <a:pt x="5700504" y="172771"/>
                  <a:pt x="5712767" y="218526"/>
                  <a:pt x="5724005" y="262231"/>
                </a:cubicBezTo>
                <a:cubicBezTo>
                  <a:pt x="5768363" y="479006"/>
                  <a:pt x="5791658" y="703454"/>
                  <a:pt x="5791658" y="933342"/>
                </a:cubicBezTo>
                <a:cubicBezTo>
                  <a:pt x="5791658" y="2772450"/>
                  <a:pt x="4300766" y="4263342"/>
                  <a:pt x="2461658" y="4263342"/>
                </a:cubicBezTo>
                <a:cubicBezTo>
                  <a:pt x="1542104" y="4263342"/>
                  <a:pt x="709604" y="3890619"/>
                  <a:pt x="106993" y="3288008"/>
                </a:cubicBezTo>
                <a:lnTo>
                  <a:pt x="0" y="318628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14DECE14-0867-4167-9A90-C21B900FDF3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5251658" cy="3733502"/>
          </a:xfrm>
          <a:custGeom>
            <a:avLst/>
            <a:gdLst>
              <a:gd name="connsiteX0" fmla="*/ 0 w 5251658"/>
              <a:gd name="connsiteY0" fmla="*/ 0 h 3733502"/>
              <a:gd name="connsiteX1" fmla="*/ 5084559 w 5251658"/>
              <a:gd name="connsiteY1" fmla="*/ 0 h 3733502"/>
              <a:gd name="connsiteX2" fmla="*/ 5126225 w 5251658"/>
              <a:gd name="connsiteY2" fmla="*/ 113842 h 3733502"/>
              <a:gd name="connsiteX3" fmla="*/ 5251658 w 5251658"/>
              <a:gd name="connsiteY3" fmla="*/ 943502 h 3733502"/>
              <a:gd name="connsiteX4" fmla="*/ 2461658 w 5251658"/>
              <a:gd name="connsiteY4" fmla="*/ 3733502 h 3733502"/>
              <a:gd name="connsiteX5" fmla="*/ 8396 w 5251658"/>
              <a:gd name="connsiteY5" fmla="*/ 2273382 h 3733502"/>
              <a:gd name="connsiteX6" fmla="*/ 0 w 5251658"/>
              <a:gd name="connsiteY6" fmla="*/ 2255953 h 373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51658" h="3733502">
                <a:moveTo>
                  <a:pt x="0" y="0"/>
                </a:moveTo>
                <a:lnTo>
                  <a:pt x="5084559" y="0"/>
                </a:lnTo>
                <a:lnTo>
                  <a:pt x="5126225" y="113842"/>
                </a:lnTo>
                <a:cubicBezTo>
                  <a:pt x="5207744" y="375931"/>
                  <a:pt x="5251658" y="654588"/>
                  <a:pt x="5251658" y="943502"/>
                </a:cubicBezTo>
                <a:cubicBezTo>
                  <a:pt x="5251658" y="2484376"/>
                  <a:pt x="4002532" y="3733502"/>
                  <a:pt x="2461658" y="3733502"/>
                </a:cubicBezTo>
                <a:cubicBezTo>
                  <a:pt x="1402307" y="3733502"/>
                  <a:pt x="480853" y="3143095"/>
                  <a:pt x="8396" y="2273382"/>
                </a:cubicBezTo>
                <a:lnTo>
                  <a:pt x="0" y="2255953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443871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Large title (round) + Image (full-screen)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5C6052F-EDC2-4644-BCE4-DC27BB0FC0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89" y="880005"/>
            <a:ext cx="4115216" cy="1598497"/>
          </a:xfrm>
        </p:spPr>
        <p:txBody>
          <a:bodyPr anchor="ctr"/>
          <a:lstStyle>
            <a:lvl1pPr algn="ctr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Place </a:t>
            </a:r>
            <a:br>
              <a:rPr lang="en-GB" dirty="0"/>
            </a:br>
            <a:r>
              <a:rPr lang="en-GB" dirty="0"/>
              <a:t>the title</a:t>
            </a:r>
          </a:p>
        </p:txBody>
      </p:sp>
    </p:spTree>
    <p:extLst>
      <p:ext uri="{BB962C8B-B14F-4D97-AF65-F5344CB8AC3E}">
        <p14:creationId xmlns:p14="http://schemas.microsoft.com/office/powerpoint/2010/main" val="2590222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presentation</a:t>
            </a:r>
            <a:r>
              <a:rPr lang="nl-NL" dirty="0"/>
              <a:t> of max. 3 </a:t>
            </a:r>
            <a:r>
              <a:rPr lang="nl-NL" dirty="0" err="1"/>
              <a:t>lines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subtitle</a:t>
            </a:r>
            <a:r>
              <a:rPr lang="nl-NL" dirty="0"/>
              <a:t> here |</a:t>
            </a:r>
            <a:br>
              <a:rPr lang="nl-NL" dirty="0"/>
            </a:br>
            <a:r>
              <a:rPr lang="nl-NL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535" y="514916"/>
            <a:ext cx="1393503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>
            <a:extLst>
              <a:ext uri="{FF2B5EF4-FFF2-40B4-BE49-F238E27FC236}">
                <a16:creationId xmlns:a16="http://schemas.microsoft.com/office/drawing/2014/main" id="{FD91AA30-F3E5-48F9-8BFF-0543709291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88957" y="-1"/>
            <a:ext cx="5103043" cy="68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612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co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6">
            <a:extLst>
              <a:ext uri="{FF2B5EF4-FFF2-40B4-BE49-F238E27FC236}">
                <a16:creationId xmlns:a16="http://schemas.microsoft.com/office/drawing/2014/main" id="{1ACEA42C-2D32-4ADE-9C8B-02133B5BB6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grpSp>
        <p:nvGrpSpPr>
          <p:cNvPr id="11" name="Group 3">
            <a:extLst>
              <a:ext uri="{FF2B5EF4-FFF2-40B4-BE49-F238E27FC236}">
                <a16:creationId xmlns:a16="http://schemas.microsoft.com/office/drawing/2014/main" id="{DE8B972A-77E3-4AA3-950B-77C819FC3347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0A7F5E1D-3C65-4BC0-9CEF-743F2EDCA52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23CCF0FA-13DA-4FEB-8097-4EED87B80F5F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3AAEFD08-2FDA-440C-BA57-751FC6D856DA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798295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Cacao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DA6F3240-7082-4D6D-88B8-E6F0AC3FAED5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Cocoa</a:t>
            </a:r>
          </a:p>
        </p:txBody>
      </p:sp>
    </p:spTree>
    <p:extLst>
      <p:ext uri="{BB962C8B-B14F-4D97-AF65-F5344CB8AC3E}">
        <p14:creationId xmlns:p14="http://schemas.microsoft.com/office/powerpoint/2010/main" val="609897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ffe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15">
            <a:extLst>
              <a:ext uri="{FF2B5EF4-FFF2-40B4-BE49-F238E27FC236}">
                <a16:creationId xmlns:a16="http://schemas.microsoft.com/office/drawing/2014/main" id="{A0C695DE-A4CD-439D-891D-6368A8A119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30805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Coffee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ijdelijke aanduiding voor dianummer 5">
            <a:extLst>
              <a:ext uri="{FF2B5EF4-FFF2-40B4-BE49-F238E27FC236}">
                <a16:creationId xmlns:a16="http://schemas.microsoft.com/office/drawing/2014/main" id="{87926335-4C16-453F-8F7A-58D34B1617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D49839A5-96B8-4910-86F0-EA7292B2A02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06E867-8F29-4A0A-9151-4B52C69ACAF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EA9BCC1E-EE3F-451F-884C-9EA70F6FA024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3C734BE-E990-4844-B8DD-53DCD4BCD7A3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220C01AA-4EA8-4082-8694-65D89B2A1C1E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1519195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ir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5">
            <a:extLst>
              <a:ext uri="{FF2B5EF4-FFF2-40B4-BE49-F238E27FC236}">
                <a16:creationId xmlns:a16="http://schemas.microsoft.com/office/drawing/2014/main" id="{9DE7FB46-D40B-488A-8433-E6399F744A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16378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>
                <a:solidFill>
                  <a:schemeClr val="accent6"/>
                </a:solidFill>
              </a:rPr>
              <a:t>Dairy </a:t>
            </a:r>
            <a:r>
              <a:rPr lang="en-US" sz="1600" b="1" cap="all" baseline="0" dirty="0">
                <a:solidFill>
                  <a:schemeClr val="accent6"/>
                </a:solidFill>
              </a:rPr>
              <a:t>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AAB93576-BDD2-4585-8A17-1AC1E5CAB08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940698A7-A5B7-4A06-9BA1-09C07E912EB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66ECB597-35EB-4E9C-9576-38AAA48BF418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39893313-F892-4679-A509-33A4F3D2F742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9190107C-2A15-4778-A490-D58BF8463A4B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>
                <a:solidFill>
                  <a:schemeClr val="bg1"/>
                </a:solidFill>
              </a:rPr>
              <a:t>Dairy</a:t>
            </a:r>
            <a:endParaRPr lang="en-GB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161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5">
            <a:extLst>
              <a:ext uri="{FF2B5EF4-FFF2-40B4-BE49-F238E27FC236}">
                <a16:creationId xmlns:a16="http://schemas.microsoft.com/office/drawing/2014/main" id="{DD69F22C-80AB-453F-8D9A-F1EDC8941E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041952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Nuts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6300B49C-5841-4440-8641-63309AA1D365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7DE5429-DCF4-4D76-8B8E-DE76FCAC7D5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726358B8-3A0B-4173-BA48-DA4009042227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4D25DA7-7073-4C26-BFB4-C463D308C425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7C86A9AE-C064-49E1-BC4D-A105A22435B0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Nuts</a:t>
            </a:r>
          </a:p>
        </p:txBody>
      </p:sp>
    </p:spTree>
    <p:extLst>
      <p:ext uri="{BB962C8B-B14F-4D97-AF65-F5344CB8AC3E}">
        <p14:creationId xmlns:p14="http://schemas.microsoft.com/office/powerpoint/2010/main" val="2035789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ic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6">
            <a:extLst>
              <a:ext uri="{FF2B5EF4-FFF2-40B4-BE49-F238E27FC236}">
                <a16:creationId xmlns:a16="http://schemas.microsoft.com/office/drawing/2014/main" id="{96F804A0-1886-4546-8A92-AF01F650E6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21988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Spices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7A51BDF4-D339-47C6-93F8-DC8A9C0616E6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30912F-E186-4490-BFDE-923C9B914B17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C14C54C0-F3CE-49B7-ACCC-912127B7D8BA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B6EEED7-7C95-40C1-B33F-BE66FB9BE79B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A5BC363B-B42F-4FA7-9174-372A5A8DCA67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Spices</a:t>
            </a:r>
          </a:p>
        </p:txBody>
      </p:sp>
    </p:spTree>
    <p:extLst>
      <p:ext uri="{BB962C8B-B14F-4D97-AF65-F5344CB8AC3E}">
        <p14:creationId xmlns:p14="http://schemas.microsoft.com/office/powerpoint/2010/main" val="2447783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ercentage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5447436" cy="1366669"/>
          </a:xfr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2835713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Percentage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65288"/>
            <a:ext cx="5447437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78734852-2118-4909-95C2-7AAC876340FB}"/>
              </a:ext>
            </a:extLst>
          </p:cNvPr>
          <p:cNvGrpSpPr/>
          <p:nvPr userDrawn="1"/>
        </p:nvGrpSpPr>
        <p:grpSpPr>
          <a:xfrm>
            <a:off x="-32191" y="3384798"/>
            <a:ext cx="2736173" cy="3499838"/>
            <a:chOff x="-32191" y="3384798"/>
            <a:chExt cx="2736173" cy="3499838"/>
          </a:xfrm>
        </p:grpSpPr>
        <p:sp>
          <p:nvSpPr>
            <p:cNvPr id="10" name="Freeform 59">
              <a:extLst>
                <a:ext uri="{FF2B5EF4-FFF2-40B4-BE49-F238E27FC236}">
                  <a16:creationId xmlns:a16="http://schemas.microsoft.com/office/drawing/2014/main" id="{ACD84693-2143-4ECB-A19C-53EB3E07E198}"/>
                </a:ext>
              </a:extLst>
            </p:cNvPr>
            <p:cNvSpPr/>
            <p:nvPr/>
          </p:nvSpPr>
          <p:spPr>
            <a:xfrm>
              <a:off x="0" y="3624915"/>
              <a:ext cx="2471699" cy="3233085"/>
            </a:xfrm>
            <a:custGeom>
              <a:avLst/>
              <a:gdLst>
                <a:gd name="connsiteX0" fmla="*/ 69529 w 2471699"/>
                <a:gd name="connsiteY0" fmla="*/ 0 h 3233085"/>
                <a:gd name="connsiteX1" fmla="*/ 2471699 w 2471699"/>
                <a:gd name="connsiteY1" fmla="*/ 2401184 h 3233085"/>
                <a:gd name="connsiteX2" fmla="*/ 2363702 w 2471699"/>
                <a:gd name="connsiteY2" fmla="*/ 3115223 h 3233085"/>
                <a:gd name="connsiteX3" fmla="*/ 2320547 w 2471699"/>
                <a:gd name="connsiteY3" fmla="*/ 3233085 h 3233085"/>
                <a:gd name="connsiteX4" fmla="*/ 0 w 2471699"/>
                <a:gd name="connsiteY4" fmla="*/ 3233085 h 3233085"/>
                <a:gd name="connsiteX5" fmla="*/ 0 w 2471699"/>
                <a:gd name="connsiteY5" fmla="*/ 3510 h 3233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699" h="3233085">
                  <a:moveTo>
                    <a:pt x="69529" y="0"/>
                  </a:moveTo>
                  <a:cubicBezTo>
                    <a:pt x="1396211" y="0"/>
                    <a:pt x="2471699" y="1075047"/>
                    <a:pt x="2471699" y="2401184"/>
                  </a:cubicBezTo>
                  <a:cubicBezTo>
                    <a:pt x="2471699" y="2649835"/>
                    <a:pt x="2433889" y="2889658"/>
                    <a:pt x="2363702" y="3115223"/>
                  </a:cubicBezTo>
                  <a:lnTo>
                    <a:pt x="2320547" y="3233085"/>
                  </a:lnTo>
                  <a:lnTo>
                    <a:pt x="0" y="3233085"/>
                  </a:lnTo>
                  <a:lnTo>
                    <a:pt x="0" y="351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1" name="Freeform 55">
              <a:extLst>
                <a:ext uri="{FF2B5EF4-FFF2-40B4-BE49-F238E27FC236}">
                  <a16:creationId xmlns:a16="http://schemas.microsoft.com/office/drawing/2014/main" id="{C5282D9C-D266-4B3E-AF30-5BC9C0F660F2}"/>
                </a:ext>
              </a:extLst>
            </p:cNvPr>
            <p:cNvSpPr/>
            <p:nvPr/>
          </p:nvSpPr>
          <p:spPr>
            <a:xfrm>
              <a:off x="-32191" y="3384798"/>
              <a:ext cx="2736173" cy="3499838"/>
            </a:xfrm>
            <a:custGeom>
              <a:avLst/>
              <a:gdLst>
                <a:gd name="connsiteX0" fmla="*/ 69528 w 2710829"/>
                <a:gd name="connsiteY0" fmla="*/ 0 h 3473203"/>
                <a:gd name="connsiteX1" fmla="*/ 2710829 w 2710829"/>
                <a:gd name="connsiteY1" fmla="*/ 2641301 h 3473203"/>
                <a:gd name="connsiteX2" fmla="*/ 2592082 w 2710829"/>
                <a:gd name="connsiteY2" fmla="*/ 3426743 h 3473203"/>
                <a:gd name="connsiteX3" fmla="*/ 2575077 w 2710829"/>
                <a:gd name="connsiteY3" fmla="*/ 3473203 h 3473203"/>
                <a:gd name="connsiteX4" fmla="*/ 0 w 2710829"/>
                <a:gd name="connsiteY4" fmla="*/ 3473203 h 3473203"/>
                <a:gd name="connsiteX5" fmla="*/ 0 w 2710829"/>
                <a:gd name="connsiteY5" fmla="*/ 3511 h 3473203"/>
                <a:gd name="connsiteX0" fmla="*/ 69528 w 2710829"/>
                <a:gd name="connsiteY0" fmla="*/ 0 h 3493081"/>
                <a:gd name="connsiteX1" fmla="*/ 2710829 w 2710829"/>
                <a:gd name="connsiteY1" fmla="*/ 2641301 h 3493081"/>
                <a:gd name="connsiteX2" fmla="*/ 2592082 w 2710829"/>
                <a:gd name="connsiteY2" fmla="*/ 3426743 h 3493081"/>
                <a:gd name="connsiteX3" fmla="*/ 2561825 w 2710829"/>
                <a:gd name="connsiteY3" fmla="*/ 3493081 h 3493081"/>
                <a:gd name="connsiteX4" fmla="*/ 0 w 2710829"/>
                <a:gd name="connsiteY4" fmla="*/ 3473203 h 3493081"/>
                <a:gd name="connsiteX5" fmla="*/ 0 w 2710829"/>
                <a:gd name="connsiteY5" fmla="*/ 3511 h 3493081"/>
                <a:gd name="connsiteX6" fmla="*/ 69528 w 2710829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30145 w 2740974"/>
                <a:gd name="connsiteY4" fmla="*/ 3473203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0 w 2740974"/>
                <a:gd name="connsiteY4" fmla="*/ 3478227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1514 h 3494595"/>
                <a:gd name="connsiteX1" fmla="*/ 2740974 w 2740974"/>
                <a:gd name="connsiteY1" fmla="*/ 2642815 h 3494595"/>
                <a:gd name="connsiteX2" fmla="*/ 2622227 w 2740974"/>
                <a:gd name="connsiteY2" fmla="*/ 3428257 h 3494595"/>
                <a:gd name="connsiteX3" fmla="*/ 2591970 w 2740974"/>
                <a:gd name="connsiteY3" fmla="*/ 3494595 h 3494595"/>
                <a:gd name="connsiteX4" fmla="*/ 0 w 2740974"/>
                <a:gd name="connsiteY4" fmla="*/ 3479741 h 3494595"/>
                <a:gd name="connsiteX5" fmla="*/ 5024 w 2740974"/>
                <a:gd name="connsiteY5" fmla="*/ 0 h 3494595"/>
                <a:gd name="connsiteX6" fmla="*/ 99673 w 2740974"/>
                <a:gd name="connsiteY6" fmla="*/ 1514 h 3494595"/>
                <a:gd name="connsiteX0" fmla="*/ 94872 w 2736173"/>
                <a:gd name="connsiteY0" fmla="*/ 1514 h 3499838"/>
                <a:gd name="connsiteX1" fmla="*/ 2736173 w 2736173"/>
                <a:gd name="connsiteY1" fmla="*/ 2642815 h 3499838"/>
                <a:gd name="connsiteX2" fmla="*/ 2617426 w 2736173"/>
                <a:gd name="connsiteY2" fmla="*/ 3428257 h 3499838"/>
                <a:gd name="connsiteX3" fmla="*/ 2587169 w 2736173"/>
                <a:gd name="connsiteY3" fmla="*/ 3494595 h 3499838"/>
                <a:gd name="connsiteX4" fmla="*/ 5247 w 2736173"/>
                <a:gd name="connsiteY4" fmla="*/ 3499838 h 3499838"/>
                <a:gd name="connsiteX5" fmla="*/ 223 w 2736173"/>
                <a:gd name="connsiteY5" fmla="*/ 0 h 3499838"/>
                <a:gd name="connsiteX6" fmla="*/ 94872 w 2736173"/>
                <a:gd name="connsiteY6" fmla="*/ 1514 h 3499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6173" h="3499838">
                  <a:moveTo>
                    <a:pt x="94872" y="1514"/>
                  </a:moveTo>
                  <a:cubicBezTo>
                    <a:pt x="1553622" y="1514"/>
                    <a:pt x="2736173" y="1184065"/>
                    <a:pt x="2736173" y="2642815"/>
                  </a:cubicBezTo>
                  <a:cubicBezTo>
                    <a:pt x="2736173" y="2916331"/>
                    <a:pt x="2694599" y="3180136"/>
                    <a:pt x="2617426" y="3428257"/>
                  </a:cubicBezTo>
                  <a:lnTo>
                    <a:pt x="2587169" y="3494595"/>
                  </a:lnTo>
                  <a:lnTo>
                    <a:pt x="5247" y="3499838"/>
                  </a:lnTo>
                  <a:cubicBezTo>
                    <a:pt x="6922" y="2339924"/>
                    <a:pt x="-1452" y="1159914"/>
                    <a:pt x="223" y="0"/>
                  </a:cubicBezTo>
                  <a:lnTo>
                    <a:pt x="94872" y="1514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2EEDD41F-737F-4C7C-B992-DD6003FCB910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73887" y="3307451"/>
            <a:ext cx="2685144" cy="2685144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3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4A180B84-716C-417F-9AC0-648F09D7ADF5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989454" y="3423018"/>
            <a:ext cx="2454011" cy="2454011"/>
          </a:xfrm>
          <a:prstGeom prst="ellipse">
            <a:avLst/>
          </a:prstGeom>
          <a:solidFill>
            <a:schemeClr val="accent1"/>
          </a:solidFill>
        </p:spPr>
        <p:txBody>
          <a:bodyPr lIns="36000" tIns="1152000" rIns="36000" bIns="36000" anchor="t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93731CD7-A314-48BE-9B93-32AB024F9D2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40539" y="4054729"/>
            <a:ext cx="2151840" cy="817562"/>
          </a:xfrm>
        </p:spPr>
        <p:txBody>
          <a:bodyPr anchor="ctr"/>
          <a:lstStyle>
            <a:lvl1pPr marL="0" indent="0" algn="ctr">
              <a:buNone/>
              <a:defRPr sz="7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XX%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F3348C7A-09D6-4FDE-B149-AB53E22B6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1135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4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78521"/>
            <a:ext cx="5447437" cy="4312704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11C43881-6FB0-429A-8FEF-3DF64F0DD7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8077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71723"/>
            <a:ext cx="5447437" cy="4319502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308002" y="1665290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 + Text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858266A9-2D17-427C-8200-CFD22E3829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914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077218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Charts 2x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hart Placeholder 15">
            <a:extLst>
              <a:ext uri="{FF2B5EF4-FFF2-40B4-BE49-F238E27FC236}">
                <a16:creationId xmlns:a16="http://schemas.microsoft.com/office/drawing/2014/main" id="{949AE6E7-BED0-400A-B69A-EFC85DB55CD5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6572388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10" name="Tijdelijke aanduiding voor dianummer 5">
            <a:extLst>
              <a:ext uri="{FF2B5EF4-FFF2-40B4-BE49-F238E27FC236}">
                <a16:creationId xmlns:a16="http://schemas.microsoft.com/office/drawing/2014/main" id="{4AE75706-E6AD-46F3-BDD5-1F4E4B63CA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728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 -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cxnSp>
        <p:nvCxnSpPr>
          <p:cNvPr id="16" name="Straight Connector 12">
            <a:extLst>
              <a:ext uri="{FF2B5EF4-FFF2-40B4-BE49-F238E27FC236}">
                <a16:creationId xmlns:a16="http://schemas.microsoft.com/office/drawing/2014/main" id="{98CF3967-BA68-4FF9-B3A3-2632FC3235B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625CA271-7324-46AD-9A86-A1DE535F2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2962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whit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0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Place title of presentation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B8CAB5EA-7B6D-48FA-9903-3B83E421A15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58551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whit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510600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purpl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668519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presentation</a:t>
            </a:r>
            <a:r>
              <a:rPr lang="nl-NL" dirty="0"/>
              <a:t> of max. 3 </a:t>
            </a:r>
            <a:r>
              <a:rPr lang="nl-NL" dirty="0" err="1"/>
              <a:t>lines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subtitle</a:t>
            </a:r>
            <a:r>
              <a:rPr lang="nl-NL" dirty="0"/>
              <a:t> here |</a:t>
            </a:r>
            <a:br>
              <a:rPr lang="nl-NL" dirty="0"/>
            </a:br>
            <a:r>
              <a:rPr lang="nl-NL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535" y="514916"/>
            <a:ext cx="1393503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>
            <a:extLst>
              <a:ext uri="{FF2B5EF4-FFF2-40B4-BE49-F238E27FC236}">
                <a16:creationId xmlns:a16="http://schemas.microsoft.com/office/drawing/2014/main" id="{FD91AA30-F3E5-48F9-8BFF-0543709291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88957" y="-1"/>
            <a:ext cx="5103043" cy="68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030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whit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0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Place title of presentation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B8CAB5EA-7B6D-48FA-9903-3B83E421A15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95660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ep 8">
            <a:extLst>
              <a:ext uri="{FF2B5EF4-FFF2-40B4-BE49-F238E27FC236}">
                <a16:creationId xmlns:a16="http://schemas.microsoft.com/office/drawing/2014/main" id="{40C9DADB-2092-4345-8B18-574C798AD78E}"/>
              </a:ext>
            </a:extLst>
          </p:cNvPr>
          <p:cNvGrpSpPr/>
          <p:nvPr userDrawn="1"/>
        </p:nvGrpSpPr>
        <p:grpSpPr>
          <a:xfrm>
            <a:off x="0" y="-1"/>
            <a:ext cx="12192001" cy="6880661"/>
            <a:chOff x="0" y="-1"/>
            <a:chExt cx="12192001" cy="6880661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C34ACC4-8282-4699-B7D0-C76171D48725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8" name="Picture 3">
              <a:extLst>
                <a:ext uri="{FF2B5EF4-FFF2-40B4-BE49-F238E27FC236}">
                  <a16:creationId xmlns:a16="http://schemas.microsoft.com/office/drawing/2014/main" id="{DFFC4A80-8A8B-4DAB-8742-E6C9C7F70C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alphaModFix/>
              <a:lum bright="-13000" contrast="-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91917" y="-1"/>
              <a:ext cx="5100084" cy="6880661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5734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below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21">
            <a:extLst>
              <a:ext uri="{FF2B5EF4-FFF2-40B4-BE49-F238E27FC236}">
                <a16:creationId xmlns:a16="http://schemas.microsoft.com/office/drawing/2014/main" id="{15C7B037-A872-424C-8AE9-749306B2C968}"/>
              </a:ext>
            </a:extLst>
          </p:cNvPr>
          <p:cNvSpPr/>
          <p:nvPr userDrawn="1"/>
        </p:nvSpPr>
        <p:spPr>
          <a:xfrm>
            <a:off x="7283989" y="489099"/>
            <a:ext cx="4922862" cy="6368901"/>
          </a:xfrm>
          <a:custGeom>
            <a:avLst/>
            <a:gdLst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246131 h 6368901"/>
              <a:gd name="connsiteX3" fmla="*/ 4908013 w 4908013"/>
              <a:gd name="connsiteY3" fmla="*/ 6368901 h 6368901"/>
              <a:gd name="connsiteX4" fmla="*/ 1300126 w 4908013"/>
              <a:gd name="connsiteY4" fmla="*/ 6368901 h 6368901"/>
              <a:gd name="connsiteX5" fmla="*/ 1054416 w 4908013"/>
              <a:gd name="connsiteY5" fmla="*/ 6145585 h 6368901"/>
              <a:gd name="connsiteX6" fmla="*/ 0 w 4908013"/>
              <a:gd name="connsiteY6" fmla="*/ 3600000 h 6368901"/>
              <a:gd name="connsiteX7" fmla="*/ 3600000 w 4908013"/>
              <a:gd name="connsiteY7" fmla="*/ 0 h 6368901"/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6368901 h 6368901"/>
              <a:gd name="connsiteX3" fmla="*/ 1300126 w 4908013"/>
              <a:gd name="connsiteY3" fmla="*/ 6368901 h 6368901"/>
              <a:gd name="connsiteX4" fmla="*/ 1054416 w 4908013"/>
              <a:gd name="connsiteY4" fmla="*/ 6145585 h 6368901"/>
              <a:gd name="connsiteX5" fmla="*/ 0 w 4908013"/>
              <a:gd name="connsiteY5" fmla="*/ 3600000 h 6368901"/>
              <a:gd name="connsiteX6" fmla="*/ 3600000 w 4908013"/>
              <a:gd name="connsiteY6" fmla="*/ 0 h 6368901"/>
              <a:gd name="connsiteX0" fmla="*/ 3600000 w 4922862"/>
              <a:gd name="connsiteY0" fmla="*/ 0 h 6368901"/>
              <a:gd name="connsiteX1" fmla="*/ 4922862 w 4922862"/>
              <a:gd name="connsiteY1" fmla="*/ 229079 h 6368901"/>
              <a:gd name="connsiteX2" fmla="*/ 4908013 w 4922862"/>
              <a:gd name="connsiteY2" fmla="*/ 6368901 h 6368901"/>
              <a:gd name="connsiteX3" fmla="*/ 1300126 w 4922862"/>
              <a:gd name="connsiteY3" fmla="*/ 6368901 h 6368901"/>
              <a:gd name="connsiteX4" fmla="*/ 1054416 w 4922862"/>
              <a:gd name="connsiteY4" fmla="*/ 6145585 h 6368901"/>
              <a:gd name="connsiteX5" fmla="*/ 0 w 4922862"/>
              <a:gd name="connsiteY5" fmla="*/ 3600000 h 6368901"/>
              <a:gd name="connsiteX6" fmla="*/ 3600000 w 4922862"/>
              <a:gd name="connsiteY6" fmla="*/ 0 h 636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22862" h="6368901">
                <a:moveTo>
                  <a:pt x="3600000" y="0"/>
                </a:moveTo>
                <a:cubicBezTo>
                  <a:pt x="4034924" y="0"/>
                  <a:pt x="4536896" y="87758"/>
                  <a:pt x="4922862" y="229079"/>
                </a:cubicBezTo>
                <a:cubicBezTo>
                  <a:pt x="4917912" y="2275686"/>
                  <a:pt x="4912963" y="4322294"/>
                  <a:pt x="4908013" y="6368901"/>
                </a:cubicBezTo>
                <a:lnTo>
                  <a:pt x="1300126" y="6368901"/>
                </a:lnTo>
                <a:lnTo>
                  <a:pt x="1054416" y="6145585"/>
                </a:lnTo>
                <a:cubicBezTo>
                  <a:pt x="402944" y="5494113"/>
                  <a:pt x="0" y="4594113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7FFF04A6-55E8-414E-B27C-74E5EDE94A4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43988" y="849099"/>
            <a:ext cx="4548013" cy="6008901"/>
          </a:xfrm>
          <a:custGeom>
            <a:avLst/>
            <a:gdLst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63859 w 4548013"/>
              <a:gd name="connsiteY4" fmla="*/ 6008901 h 6008901"/>
              <a:gd name="connsiteX5" fmla="*/ 1428485 w 4548013"/>
              <a:gd name="connsiteY5" fmla="*/ 5926659 h 6008901"/>
              <a:gd name="connsiteX6" fmla="*/ 0 w 4548013"/>
              <a:gd name="connsiteY6" fmla="*/ 3240000 h 6008901"/>
              <a:gd name="connsiteX7" fmla="*/ 3240000 w 4548013"/>
              <a:gd name="connsiteY7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428485 w 4548013"/>
              <a:gd name="connsiteY4" fmla="*/ 5926659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13545 w 4548013"/>
              <a:gd name="connsiteY4" fmla="*/ 6001086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8013" h="6008901">
                <a:moveTo>
                  <a:pt x="3240000" y="0"/>
                </a:moveTo>
                <a:cubicBezTo>
                  <a:pt x="3687351" y="0"/>
                  <a:pt x="4113526" y="90662"/>
                  <a:pt x="4501154" y="254615"/>
                </a:cubicBezTo>
                <a:lnTo>
                  <a:pt x="4548013" y="277188"/>
                </a:lnTo>
                <a:lnTo>
                  <a:pt x="4548013" y="6008901"/>
                </a:lnTo>
                <a:lnTo>
                  <a:pt x="1513545" y="6001086"/>
                </a:lnTo>
                <a:cubicBezTo>
                  <a:pt x="651700" y="5418835"/>
                  <a:pt x="0" y="4358377"/>
                  <a:pt x="0" y="3240000"/>
                </a:cubicBezTo>
                <a:cubicBezTo>
                  <a:pt x="0" y="1450597"/>
                  <a:pt x="1450597" y="0"/>
                  <a:pt x="3240000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lIns="72000" rIns="72000" bIns="792000" anchor="ctr" anchorCtr="0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</p:spTree>
    <p:extLst>
      <p:ext uri="{BB962C8B-B14F-4D97-AF65-F5344CB8AC3E}">
        <p14:creationId xmlns:p14="http://schemas.microsoft.com/office/powerpoint/2010/main" val="88943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-6577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title of presentation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4" name="Tijdelijke aanduiding voor tekst 32">
            <a:extLst>
              <a:ext uri="{FF2B5EF4-FFF2-40B4-BE49-F238E27FC236}">
                <a16:creationId xmlns:a16="http://schemas.microsoft.com/office/drawing/2014/main" id="{5FCFDFC7-BE82-4908-B2E9-5C9FDEE962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4129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DD87296-C220-4E14-B0A3-445A5B20E1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5" y="880006"/>
            <a:ext cx="6167412" cy="785282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here</a:t>
            </a:r>
            <a:endParaRPr lang="en-GB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0B017960-E1A2-4FBE-A90C-C785AEE010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843" y="2125527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7" name="Tijdelijke aanduiding voor tekst 6">
            <a:extLst>
              <a:ext uri="{FF2B5EF4-FFF2-40B4-BE49-F238E27FC236}">
                <a16:creationId xmlns:a16="http://schemas.microsoft.com/office/drawing/2014/main" id="{7BA52054-86BB-4F2B-BF70-8209443E65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9119" y="2125527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18" name="Tijdelijke aanduiding voor tekst 6">
            <a:extLst>
              <a:ext uri="{FF2B5EF4-FFF2-40B4-BE49-F238E27FC236}">
                <a16:creationId xmlns:a16="http://schemas.microsoft.com/office/drawing/2014/main" id="{EE7501B3-545C-4230-846B-42A4F2A8AB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2843" y="3173785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9" name="Tijdelijke aanduiding voor tekst 6">
            <a:extLst>
              <a:ext uri="{FF2B5EF4-FFF2-40B4-BE49-F238E27FC236}">
                <a16:creationId xmlns:a16="http://schemas.microsoft.com/office/drawing/2014/main" id="{2240C393-68D5-4AC7-AD15-D348C8C2EE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19119" y="3173785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0" name="Tijdelijke aanduiding voor tekst 6">
            <a:extLst>
              <a:ext uri="{FF2B5EF4-FFF2-40B4-BE49-F238E27FC236}">
                <a16:creationId xmlns:a16="http://schemas.microsoft.com/office/drawing/2014/main" id="{DAF48CF9-2B7B-41FC-B9E4-CB06928E4A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843" y="4222043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1" name="Tijdelijke aanduiding voor tekst 6">
            <a:extLst>
              <a:ext uri="{FF2B5EF4-FFF2-40B4-BE49-F238E27FC236}">
                <a16:creationId xmlns:a16="http://schemas.microsoft.com/office/drawing/2014/main" id="{67EDD76F-7D24-4050-A16A-11D22DBF949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9119" y="4222043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BA6FFDF6-5D56-4FF3-B57A-A400DE2C87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843" y="5270300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3" name="Tijdelijke aanduiding voor tekst 6">
            <a:extLst>
              <a:ext uri="{FF2B5EF4-FFF2-40B4-BE49-F238E27FC236}">
                <a16:creationId xmlns:a16="http://schemas.microsoft.com/office/drawing/2014/main" id="{C84C9E2C-6421-45CE-B395-5EEF6CB7FC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9119" y="5270300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</p:spTree>
    <p:extLst>
      <p:ext uri="{BB962C8B-B14F-4D97-AF65-F5344CB8AC3E}">
        <p14:creationId xmlns:p14="http://schemas.microsoft.com/office/powerpoint/2010/main" val="1467923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4EAC5820-B659-424B-8595-2F3424A9B8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181B027A-FEB8-4341-8701-BE84E0BA3C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/>
            <a:lum bright="-13000" contrast="-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1917" y="-1"/>
            <a:ext cx="5100084" cy="6880661"/>
          </a:xfrm>
          <a:prstGeom prst="rect">
            <a:avLst/>
          </a:prstGeom>
        </p:spPr>
      </p:pic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0F3D40EB-62CA-434E-9517-223897706E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F988462-7782-4A96-8306-4E148A8148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77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jdelijke aanduiding voor tekst 6">
            <a:extLst>
              <a:ext uri="{FF2B5EF4-FFF2-40B4-BE49-F238E27FC236}">
                <a16:creationId xmlns:a16="http://schemas.microsoft.com/office/drawing/2014/main" id="{911B043A-F7C2-4DCF-90C4-D263FDF198D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6" name="Titel 2">
            <a:extLst>
              <a:ext uri="{FF2B5EF4-FFF2-40B4-BE49-F238E27FC236}">
                <a16:creationId xmlns:a16="http://schemas.microsoft.com/office/drawing/2014/main" id="{ED7C7258-8904-4587-A7DC-3C50FA13EB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accent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16611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ep 8">
            <a:extLst>
              <a:ext uri="{FF2B5EF4-FFF2-40B4-BE49-F238E27FC236}">
                <a16:creationId xmlns:a16="http://schemas.microsoft.com/office/drawing/2014/main" id="{40C9DADB-2092-4345-8B18-574C798AD78E}"/>
              </a:ext>
            </a:extLst>
          </p:cNvPr>
          <p:cNvGrpSpPr/>
          <p:nvPr userDrawn="1"/>
        </p:nvGrpSpPr>
        <p:grpSpPr>
          <a:xfrm>
            <a:off x="0" y="-1"/>
            <a:ext cx="12192001" cy="6880661"/>
            <a:chOff x="0" y="-1"/>
            <a:chExt cx="12192001" cy="6880661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C34ACC4-8282-4699-B7D0-C76171D48725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8" name="Picture 3">
              <a:extLst>
                <a:ext uri="{FF2B5EF4-FFF2-40B4-BE49-F238E27FC236}">
                  <a16:creationId xmlns:a16="http://schemas.microsoft.com/office/drawing/2014/main" id="{DFFC4A80-8A8B-4DAB-8742-E6C9C7F70C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alphaModFix/>
              <a:lum bright="-13000" contrast="-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91917" y="-1"/>
              <a:ext cx="5100084" cy="6880661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313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AE8795B0-4B5A-4C17-ABDC-1AEEA80F7BA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75501" y="866775"/>
            <a:ext cx="5111217" cy="5124450"/>
          </a:xfrm>
          <a:prstGeom prst="ellipse">
            <a:avLst/>
          </a:pr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4" y="880006"/>
            <a:ext cx="5112043" cy="1257138"/>
          </a:xfrm>
        </p:spPr>
        <p:txBody>
          <a:bodyPr/>
          <a:lstStyle>
            <a:lvl1pPr>
              <a:defRPr sz="4800" b="0"/>
            </a:lvl1pPr>
          </a:lstStyle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2519916"/>
            <a:ext cx="5112043" cy="3458077"/>
          </a:xfrm>
        </p:spPr>
        <p:txBody>
          <a:bodyPr vert="horz"/>
          <a:lstStyle>
            <a:lvl1pPr>
              <a:defRPr/>
            </a:lvl1pPr>
          </a:lstStyle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3E58439-81F0-480F-9C00-289B5358F0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6144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5812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8655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5620240-166A-0AB6-6D18-A52A6412F437}"/>
              </a:ext>
            </a:extLst>
          </p:cNvPr>
          <p:cNvGrpSpPr/>
          <p:nvPr userDrawn="1"/>
        </p:nvGrpSpPr>
        <p:grpSpPr>
          <a:xfrm>
            <a:off x="5971455" y="4051743"/>
            <a:ext cx="5868924" cy="2785458"/>
            <a:chOff x="5919731" y="2868460"/>
            <a:chExt cx="5557907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1ED0689-00CF-72DC-E0E0-FA1E905F64FA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EF23E6-44D9-601D-5C1A-E386384AF8A2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CC216ED6-C76C-06C6-A792-DD0FDB5B242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58937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297923B6-CE88-BEA1-2C1D-849EBA00FEC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36022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626055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white and grey dotted background&#10;&#10;Description automatically generated">
            <a:extLst>
              <a:ext uri="{FF2B5EF4-FFF2-40B4-BE49-F238E27FC236}">
                <a16:creationId xmlns:a16="http://schemas.microsoft.com/office/drawing/2014/main" id="{B165D24A-9A1A-E0F8-582E-FF486A1210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755" b="17995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Headshot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4F69E3A-3923-E759-72FC-4DC63406BF27}"/>
              </a:ext>
            </a:extLst>
          </p:cNvPr>
          <p:cNvGrpSpPr/>
          <p:nvPr userDrawn="1"/>
        </p:nvGrpSpPr>
        <p:grpSpPr>
          <a:xfrm>
            <a:off x="3006331" y="2502811"/>
            <a:ext cx="8846009" cy="2891840"/>
            <a:chOff x="3100414" y="2868460"/>
            <a:chExt cx="8377224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65E54A0-ACA4-10AB-1785-9E72F57DD4A5}"/>
                </a:ext>
              </a:extLst>
            </p:cNvPr>
            <p:cNvSpPr/>
            <p:nvPr/>
          </p:nvSpPr>
          <p:spPr>
            <a:xfrm>
              <a:off x="3100414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43948B7-742D-C45E-5FF5-92DC9182BB3E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B71F5E3-9D0D-4778-686D-E49778D25925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6071E799-69AD-A05C-115A-007009EFF909}"/>
              </a:ext>
            </a:extLst>
          </p:cNvPr>
          <p:cNvSpPr/>
          <p:nvPr userDrawn="1"/>
        </p:nvSpPr>
        <p:spPr>
          <a:xfrm>
            <a:off x="3192881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DD49B3D-4CFC-5344-7219-FAAB7CA126ED}"/>
              </a:ext>
            </a:extLst>
          </p:cNvPr>
          <p:cNvSpPr/>
          <p:nvPr userDrawn="1"/>
        </p:nvSpPr>
        <p:spPr>
          <a:xfrm>
            <a:off x="6169965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AFA2D64-51F8-8F16-AC30-75B9DEE508DA}"/>
              </a:ext>
            </a:extLst>
          </p:cNvPr>
          <p:cNvSpPr/>
          <p:nvPr userDrawn="1"/>
        </p:nvSpPr>
        <p:spPr>
          <a:xfrm>
            <a:off x="9147050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29F9C5D4-591A-BDB9-CF68-B55594568DC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93815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5931AFCD-E1DA-F9C8-6FF8-2616A09A5B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70899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E503DB2-CF66-8398-B519-7B08937123B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47984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3141504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1964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2643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bove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34">
            <a:extLst>
              <a:ext uri="{FF2B5EF4-FFF2-40B4-BE49-F238E27FC236}">
                <a16:creationId xmlns:a16="http://schemas.microsoft.com/office/drawing/2014/main" id="{057E3AD0-4738-4B61-8DA7-1A5AD15DE971}"/>
              </a:ext>
            </a:extLst>
          </p:cNvPr>
          <p:cNvGrpSpPr/>
          <p:nvPr userDrawn="1"/>
        </p:nvGrpSpPr>
        <p:grpSpPr>
          <a:xfrm>
            <a:off x="0" y="-20394"/>
            <a:ext cx="4586487" cy="5312496"/>
            <a:chOff x="0" y="-20394"/>
            <a:chExt cx="4586487" cy="5312496"/>
          </a:xfrm>
        </p:grpSpPr>
        <p:sp>
          <p:nvSpPr>
            <p:cNvPr id="12" name="Freeform 31">
              <a:extLst>
                <a:ext uri="{FF2B5EF4-FFF2-40B4-BE49-F238E27FC236}">
                  <a16:creationId xmlns:a16="http://schemas.microsoft.com/office/drawing/2014/main" id="{05073705-5122-4764-B275-76F8F8A4D6FB}"/>
                </a:ext>
              </a:extLst>
            </p:cNvPr>
            <p:cNvSpPr/>
            <p:nvPr/>
          </p:nvSpPr>
          <p:spPr>
            <a:xfrm>
              <a:off x="1" y="-20393"/>
              <a:ext cx="4410047" cy="5140875"/>
            </a:xfrm>
            <a:custGeom>
              <a:avLst/>
              <a:gdLst>
                <a:gd name="connsiteX0" fmla="*/ 0 w 4410047"/>
                <a:gd name="connsiteY0" fmla="*/ 0 h 5140875"/>
                <a:gd name="connsiteX1" fmla="*/ 3889646 w 4410047"/>
                <a:gd name="connsiteY1" fmla="*/ 0 h 5140875"/>
                <a:gd name="connsiteX2" fmla="*/ 4005437 w 4410047"/>
                <a:gd name="connsiteY2" fmla="*/ 190599 h 5140875"/>
                <a:gd name="connsiteX3" fmla="*/ 4410047 w 4410047"/>
                <a:gd name="connsiteY3" fmla="*/ 1788527 h 5140875"/>
                <a:gd name="connsiteX4" fmla="*/ 1057699 w 4410047"/>
                <a:gd name="connsiteY4" fmla="*/ 5140875 h 5140875"/>
                <a:gd name="connsiteX5" fmla="*/ 60813 w 4410047"/>
                <a:gd name="connsiteY5" fmla="*/ 4990160 h 5140875"/>
                <a:gd name="connsiteX6" fmla="*/ 0 w 4410047"/>
                <a:gd name="connsiteY6" fmla="*/ 4969584 h 514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047" h="5140875">
                  <a:moveTo>
                    <a:pt x="0" y="0"/>
                  </a:moveTo>
                  <a:lnTo>
                    <a:pt x="3889646" y="0"/>
                  </a:lnTo>
                  <a:lnTo>
                    <a:pt x="4005437" y="190599"/>
                  </a:lnTo>
                  <a:cubicBezTo>
                    <a:pt x="4263475" y="665604"/>
                    <a:pt x="4410047" y="1209949"/>
                    <a:pt x="4410047" y="1788527"/>
                  </a:cubicBezTo>
                  <a:cubicBezTo>
                    <a:pt x="4410047" y="3639978"/>
                    <a:pt x="2909150" y="5140875"/>
                    <a:pt x="1057699" y="5140875"/>
                  </a:cubicBezTo>
                  <a:cubicBezTo>
                    <a:pt x="710552" y="5140875"/>
                    <a:pt x="375729" y="5088109"/>
                    <a:pt x="60813" y="4990160"/>
                  </a:cubicBezTo>
                  <a:lnTo>
                    <a:pt x="0" y="4969584"/>
                  </a:lnTo>
                  <a:close/>
                </a:path>
              </a:pathLst>
            </a:custGeom>
            <a:solidFill>
              <a:srgbClr val="EDEDED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33">
              <a:extLst>
                <a:ext uri="{FF2B5EF4-FFF2-40B4-BE49-F238E27FC236}">
                  <a16:creationId xmlns:a16="http://schemas.microsoft.com/office/drawing/2014/main" id="{061BF38E-8A77-4A0A-9F24-C67F1655132D}"/>
                </a:ext>
              </a:extLst>
            </p:cNvPr>
            <p:cNvSpPr/>
            <p:nvPr/>
          </p:nvSpPr>
          <p:spPr>
            <a:xfrm>
              <a:off x="0" y="-20394"/>
              <a:ext cx="4586487" cy="5312496"/>
            </a:xfrm>
            <a:custGeom>
              <a:avLst/>
              <a:gdLst>
                <a:gd name="connsiteX0" fmla="*/ 0 w 4586487"/>
                <a:gd name="connsiteY0" fmla="*/ 0 h 5312496"/>
                <a:gd name="connsiteX1" fmla="*/ 4098811 w 4586487"/>
                <a:gd name="connsiteY1" fmla="*/ 0 h 5312496"/>
                <a:gd name="connsiteX2" fmla="*/ 4160582 w 4586487"/>
                <a:gd name="connsiteY2" fmla="*/ 101678 h 5312496"/>
                <a:gd name="connsiteX3" fmla="*/ 4586487 w 4586487"/>
                <a:gd name="connsiteY3" fmla="*/ 1783708 h 5312496"/>
                <a:gd name="connsiteX4" fmla="*/ 1057699 w 4586487"/>
                <a:gd name="connsiteY4" fmla="*/ 5312496 h 5312496"/>
                <a:gd name="connsiteX5" fmla="*/ 8345 w 4586487"/>
                <a:gd name="connsiteY5" fmla="*/ 5153849 h 5312496"/>
                <a:gd name="connsiteX6" fmla="*/ 0 w 4586487"/>
                <a:gd name="connsiteY6" fmla="*/ 5151025 h 5312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86487" h="5312496">
                  <a:moveTo>
                    <a:pt x="0" y="0"/>
                  </a:moveTo>
                  <a:lnTo>
                    <a:pt x="4098811" y="0"/>
                  </a:lnTo>
                  <a:lnTo>
                    <a:pt x="4160582" y="101678"/>
                  </a:lnTo>
                  <a:cubicBezTo>
                    <a:pt x="4432201" y="601684"/>
                    <a:pt x="4586487" y="1174678"/>
                    <a:pt x="4586487" y="1783708"/>
                  </a:cubicBezTo>
                  <a:cubicBezTo>
                    <a:pt x="4586487" y="3732604"/>
                    <a:pt x="3006595" y="5312496"/>
                    <a:pt x="1057699" y="5312496"/>
                  </a:cubicBezTo>
                  <a:cubicBezTo>
                    <a:pt x="692281" y="5312496"/>
                    <a:pt x="339836" y="5256953"/>
                    <a:pt x="8345" y="5153849"/>
                  </a:cubicBezTo>
                  <a:lnTo>
                    <a:pt x="0" y="5151025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B1FBDA49-D2E0-4418-8919-F14942C7B24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4149351" cy="4849626"/>
          </a:xfrm>
          <a:custGeom>
            <a:avLst/>
            <a:gdLst>
              <a:gd name="connsiteX0" fmla="*/ 0 w 4149351"/>
              <a:gd name="connsiteY0" fmla="*/ 0 h 4849626"/>
              <a:gd name="connsiteX1" fmla="*/ 3594730 w 4149351"/>
              <a:gd name="connsiteY1" fmla="*/ 0 h 4849626"/>
              <a:gd name="connsiteX2" fmla="*/ 3622140 w 4149351"/>
              <a:gd name="connsiteY2" fmla="*/ 36655 h 4849626"/>
              <a:gd name="connsiteX3" fmla="*/ 4149351 w 4149351"/>
              <a:gd name="connsiteY3" fmla="*/ 1762626 h 4849626"/>
              <a:gd name="connsiteX4" fmla="*/ 1062351 w 4149351"/>
              <a:gd name="connsiteY4" fmla="*/ 4849626 h 4849626"/>
              <a:gd name="connsiteX5" fmla="*/ 144372 w 4149351"/>
              <a:gd name="connsiteY5" fmla="*/ 4710841 h 4849626"/>
              <a:gd name="connsiteX6" fmla="*/ 0 w 4149351"/>
              <a:gd name="connsiteY6" fmla="*/ 4658000 h 4849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9351" h="4849626">
                <a:moveTo>
                  <a:pt x="0" y="0"/>
                </a:moveTo>
                <a:lnTo>
                  <a:pt x="3594730" y="0"/>
                </a:lnTo>
                <a:lnTo>
                  <a:pt x="3622140" y="36655"/>
                </a:lnTo>
                <a:cubicBezTo>
                  <a:pt x="3954994" y="529343"/>
                  <a:pt x="4149351" y="1123287"/>
                  <a:pt x="4149351" y="1762626"/>
                </a:cubicBezTo>
                <a:cubicBezTo>
                  <a:pt x="4149351" y="3467529"/>
                  <a:pt x="2767254" y="4849626"/>
                  <a:pt x="1062351" y="4849626"/>
                </a:cubicBezTo>
                <a:cubicBezTo>
                  <a:pt x="742682" y="4849626"/>
                  <a:pt x="434361" y="4801037"/>
                  <a:pt x="144372" y="4710841"/>
                </a:cubicBezTo>
                <a:lnTo>
                  <a:pt x="0" y="4658000"/>
                </a:lnTo>
                <a:close/>
              </a:path>
            </a:pathLst>
          </a:custGeom>
          <a:solidFill>
            <a:srgbClr val="EDEDED"/>
          </a:solidFill>
        </p:spPr>
        <p:txBody>
          <a:bodyPr wrap="square" lIns="180000" rIns="180000" bIns="720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cxnSp>
        <p:nvCxnSpPr>
          <p:cNvPr id="9" name="Straight Connector 43">
            <a:extLst>
              <a:ext uri="{FF2B5EF4-FFF2-40B4-BE49-F238E27FC236}">
                <a16:creationId xmlns:a16="http://schemas.microsoft.com/office/drawing/2014/main" id="{A12167D4-CBDF-4388-AB4E-ADD13B17E635}"/>
              </a:ext>
            </a:extLst>
          </p:cNvPr>
          <p:cNvCxnSpPr>
            <a:cxnSpLocks/>
          </p:cNvCxnSpPr>
          <p:nvPr userDrawn="1"/>
        </p:nvCxnSpPr>
        <p:spPr>
          <a:xfrm>
            <a:off x="5273040" y="1370003"/>
            <a:ext cx="6486396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418889D0-3BFA-418A-875A-EE75D84C6D1E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1741341" y="3665828"/>
            <a:ext cx="2484000" cy="2484000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A8D9C182-4B1C-495C-AA30-B0CA64F69276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3341" y="3827828"/>
            <a:ext cx="2160000" cy="2160000"/>
          </a:xfrm>
          <a:prstGeom prst="ellipse">
            <a:avLst/>
          </a:prstGeom>
          <a:solidFill>
            <a:schemeClr val="accent2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4DC4D8B-5D3F-4F3B-8137-C170746B5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430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elow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411432" y="1665288"/>
            <a:ext cx="5344006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Picture Placeholder 12">
            <a:extLst>
              <a:ext uri="{FF2B5EF4-FFF2-40B4-BE49-F238E27FC236}">
                <a16:creationId xmlns:a16="http://schemas.microsoft.com/office/drawing/2014/main" id="{4E15BAD7-75C0-4264-B5CF-1679BD8A8F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2317437"/>
            <a:ext cx="5677431" cy="4540562"/>
          </a:xfrm>
          <a:custGeom>
            <a:avLst/>
            <a:gdLst>
              <a:gd name="connsiteX0" fmla="*/ 2531798 w 5677431"/>
              <a:gd name="connsiteY0" fmla="*/ 0 h 4540562"/>
              <a:gd name="connsiteX1" fmla="*/ 5677431 w 5677431"/>
              <a:gd name="connsiteY1" fmla="*/ 3162600 h 4540562"/>
              <a:gd name="connsiteX2" fmla="*/ 5430232 w 5677431"/>
              <a:gd name="connsiteY2" fmla="*/ 4393627 h 4540562"/>
              <a:gd name="connsiteX3" fmla="*/ 5359829 w 5677431"/>
              <a:gd name="connsiteY3" fmla="*/ 4540562 h 4540562"/>
              <a:gd name="connsiteX4" fmla="*/ 0 w 5677431"/>
              <a:gd name="connsiteY4" fmla="*/ 4540562 h 4540562"/>
              <a:gd name="connsiteX5" fmla="*/ 0 w 5677431"/>
              <a:gd name="connsiteY5" fmla="*/ 1291358 h 4540562"/>
              <a:gd name="connsiteX6" fmla="*/ 104475 w 5677431"/>
              <a:gd name="connsiteY6" fmla="*/ 1150893 h 4540562"/>
              <a:gd name="connsiteX7" fmla="*/ 2531798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2531798" y="0"/>
                </a:moveTo>
                <a:cubicBezTo>
                  <a:pt x="4269083" y="0"/>
                  <a:pt x="5677431" y="1415944"/>
                  <a:pt x="5677431" y="3162600"/>
                </a:cubicBezTo>
                <a:cubicBezTo>
                  <a:pt x="5677431" y="3599264"/>
                  <a:pt x="5589410" y="4015259"/>
                  <a:pt x="5430232" y="4393627"/>
                </a:cubicBezTo>
                <a:lnTo>
                  <a:pt x="5359829" y="4540562"/>
                </a:lnTo>
                <a:lnTo>
                  <a:pt x="0" y="4540562"/>
                </a:lnTo>
                <a:lnTo>
                  <a:pt x="0" y="1291358"/>
                </a:lnTo>
                <a:lnTo>
                  <a:pt x="104475" y="1150893"/>
                </a:lnTo>
                <a:cubicBezTo>
                  <a:pt x="681430" y="448014"/>
                  <a:pt x="1554575" y="0"/>
                  <a:pt x="2531798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F4BAAF5-3F31-4581-B1BE-E603F75F5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12" name="Freeform 29">
            <a:extLst>
              <a:ext uri="{FF2B5EF4-FFF2-40B4-BE49-F238E27FC236}">
                <a16:creationId xmlns:a16="http://schemas.microsoft.com/office/drawing/2014/main" id="{C6F9CFC7-8ABA-4A4E-8504-641C5DDCC637}"/>
              </a:ext>
            </a:extLst>
          </p:cNvPr>
          <p:cNvSpPr/>
          <p:nvPr userDrawn="1"/>
        </p:nvSpPr>
        <p:spPr>
          <a:xfrm flipH="1">
            <a:off x="-24064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15435608-B426-4B8F-B425-ECC5FCED7553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361526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33E424B4-8BB3-4E4F-AE43-A12F930E702B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377726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cxnSp>
        <p:nvCxnSpPr>
          <p:cNvPr id="15" name="Straight Connector 12">
            <a:extLst>
              <a:ext uri="{FF2B5EF4-FFF2-40B4-BE49-F238E27FC236}">
                <a16:creationId xmlns:a16="http://schemas.microsoft.com/office/drawing/2014/main" id="{0A99FE96-5D1E-4AC8-B821-60C5D69855DA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68BDFEFE-ED2C-465C-8390-A64264675C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997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29">
            <a:extLst>
              <a:ext uri="{FF2B5EF4-FFF2-40B4-BE49-F238E27FC236}">
                <a16:creationId xmlns:a16="http://schemas.microsoft.com/office/drawing/2014/main" id="{FC780B08-48E0-4ADC-AAF7-D4B2886B2D74}"/>
              </a:ext>
            </a:extLst>
          </p:cNvPr>
          <p:cNvSpPr/>
          <p:nvPr userDrawn="1"/>
        </p:nvSpPr>
        <p:spPr>
          <a:xfrm>
            <a:off x="6060202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90"/>
            <a:ext cx="5112043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16">
            <a:extLst>
              <a:ext uri="{FF2B5EF4-FFF2-40B4-BE49-F238E27FC236}">
                <a16:creationId xmlns:a16="http://schemas.microsoft.com/office/drawing/2014/main" id="{E207B9E0-83AA-43D7-AD22-3430C60DFF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14570" y="2317437"/>
            <a:ext cx="5677431" cy="4540562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809402D9-46BE-4F76-A615-D7652230DFCB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606020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FFDB754-1286-4030-A8F7-1FB9611D3E00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622220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865849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below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21">
            <a:extLst>
              <a:ext uri="{FF2B5EF4-FFF2-40B4-BE49-F238E27FC236}">
                <a16:creationId xmlns:a16="http://schemas.microsoft.com/office/drawing/2014/main" id="{15C7B037-A872-424C-8AE9-749306B2C968}"/>
              </a:ext>
            </a:extLst>
          </p:cNvPr>
          <p:cNvSpPr/>
          <p:nvPr userDrawn="1"/>
        </p:nvSpPr>
        <p:spPr>
          <a:xfrm>
            <a:off x="7283989" y="489099"/>
            <a:ext cx="4922862" cy="6368901"/>
          </a:xfrm>
          <a:custGeom>
            <a:avLst/>
            <a:gdLst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246131 h 6368901"/>
              <a:gd name="connsiteX3" fmla="*/ 4908013 w 4908013"/>
              <a:gd name="connsiteY3" fmla="*/ 6368901 h 6368901"/>
              <a:gd name="connsiteX4" fmla="*/ 1300126 w 4908013"/>
              <a:gd name="connsiteY4" fmla="*/ 6368901 h 6368901"/>
              <a:gd name="connsiteX5" fmla="*/ 1054416 w 4908013"/>
              <a:gd name="connsiteY5" fmla="*/ 6145585 h 6368901"/>
              <a:gd name="connsiteX6" fmla="*/ 0 w 4908013"/>
              <a:gd name="connsiteY6" fmla="*/ 3600000 h 6368901"/>
              <a:gd name="connsiteX7" fmla="*/ 3600000 w 4908013"/>
              <a:gd name="connsiteY7" fmla="*/ 0 h 6368901"/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6368901 h 6368901"/>
              <a:gd name="connsiteX3" fmla="*/ 1300126 w 4908013"/>
              <a:gd name="connsiteY3" fmla="*/ 6368901 h 6368901"/>
              <a:gd name="connsiteX4" fmla="*/ 1054416 w 4908013"/>
              <a:gd name="connsiteY4" fmla="*/ 6145585 h 6368901"/>
              <a:gd name="connsiteX5" fmla="*/ 0 w 4908013"/>
              <a:gd name="connsiteY5" fmla="*/ 3600000 h 6368901"/>
              <a:gd name="connsiteX6" fmla="*/ 3600000 w 4908013"/>
              <a:gd name="connsiteY6" fmla="*/ 0 h 6368901"/>
              <a:gd name="connsiteX0" fmla="*/ 3600000 w 4922862"/>
              <a:gd name="connsiteY0" fmla="*/ 0 h 6368901"/>
              <a:gd name="connsiteX1" fmla="*/ 4922862 w 4922862"/>
              <a:gd name="connsiteY1" fmla="*/ 229079 h 6368901"/>
              <a:gd name="connsiteX2" fmla="*/ 4908013 w 4922862"/>
              <a:gd name="connsiteY2" fmla="*/ 6368901 h 6368901"/>
              <a:gd name="connsiteX3" fmla="*/ 1300126 w 4922862"/>
              <a:gd name="connsiteY3" fmla="*/ 6368901 h 6368901"/>
              <a:gd name="connsiteX4" fmla="*/ 1054416 w 4922862"/>
              <a:gd name="connsiteY4" fmla="*/ 6145585 h 6368901"/>
              <a:gd name="connsiteX5" fmla="*/ 0 w 4922862"/>
              <a:gd name="connsiteY5" fmla="*/ 3600000 h 6368901"/>
              <a:gd name="connsiteX6" fmla="*/ 3600000 w 4922862"/>
              <a:gd name="connsiteY6" fmla="*/ 0 h 636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22862" h="6368901">
                <a:moveTo>
                  <a:pt x="3600000" y="0"/>
                </a:moveTo>
                <a:cubicBezTo>
                  <a:pt x="4034924" y="0"/>
                  <a:pt x="4536896" y="87758"/>
                  <a:pt x="4922862" y="229079"/>
                </a:cubicBezTo>
                <a:cubicBezTo>
                  <a:pt x="4917912" y="2275686"/>
                  <a:pt x="4912963" y="4322294"/>
                  <a:pt x="4908013" y="6368901"/>
                </a:cubicBezTo>
                <a:lnTo>
                  <a:pt x="1300126" y="6368901"/>
                </a:lnTo>
                <a:lnTo>
                  <a:pt x="1054416" y="6145585"/>
                </a:lnTo>
                <a:cubicBezTo>
                  <a:pt x="402944" y="5494113"/>
                  <a:pt x="0" y="4594113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7FFF04A6-55E8-414E-B27C-74E5EDE94A4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43988" y="849099"/>
            <a:ext cx="4548013" cy="6008901"/>
          </a:xfrm>
          <a:custGeom>
            <a:avLst/>
            <a:gdLst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63859 w 4548013"/>
              <a:gd name="connsiteY4" fmla="*/ 6008901 h 6008901"/>
              <a:gd name="connsiteX5" fmla="*/ 1428485 w 4548013"/>
              <a:gd name="connsiteY5" fmla="*/ 5926659 h 6008901"/>
              <a:gd name="connsiteX6" fmla="*/ 0 w 4548013"/>
              <a:gd name="connsiteY6" fmla="*/ 3240000 h 6008901"/>
              <a:gd name="connsiteX7" fmla="*/ 3240000 w 4548013"/>
              <a:gd name="connsiteY7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428485 w 4548013"/>
              <a:gd name="connsiteY4" fmla="*/ 5926659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13545 w 4548013"/>
              <a:gd name="connsiteY4" fmla="*/ 6001086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8013" h="6008901">
                <a:moveTo>
                  <a:pt x="3240000" y="0"/>
                </a:moveTo>
                <a:cubicBezTo>
                  <a:pt x="3687351" y="0"/>
                  <a:pt x="4113526" y="90662"/>
                  <a:pt x="4501154" y="254615"/>
                </a:cubicBezTo>
                <a:lnTo>
                  <a:pt x="4548013" y="277188"/>
                </a:lnTo>
                <a:lnTo>
                  <a:pt x="4548013" y="6008901"/>
                </a:lnTo>
                <a:lnTo>
                  <a:pt x="1513545" y="6001086"/>
                </a:lnTo>
                <a:cubicBezTo>
                  <a:pt x="651700" y="5418835"/>
                  <a:pt x="0" y="4358377"/>
                  <a:pt x="0" y="3240000"/>
                </a:cubicBezTo>
                <a:cubicBezTo>
                  <a:pt x="0" y="1450597"/>
                  <a:pt x="1450597" y="0"/>
                  <a:pt x="3240000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lIns="72000" rIns="72000" bIns="792000" anchor="ctr" anchorCtr="0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</p:spTree>
    <p:extLst>
      <p:ext uri="{BB962C8B-B14F-4D97-AF65-F5344CB8AC3E}">
        <p14:creationId xmlns:p14="http://schemas.microsoft.com/office/powerpoint/2010/main" val="1682676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5112043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jdelijke aanduiding voor dianummer 5">
            <a:extLst>
              <a:ext uri="{FF2B5EF4-FFF2-40B4-BE49-F238E27FC236}">
                <a16:creationId xmlns:a16="http://schemas.microsoft.com/office/drawing/2014/main" id="{9D416A9F-2653-40FA-A8A4-6367334D8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Freeform 29">
            <a:extLst>
              <a:ext uri="{FF2B5EF4-FFF2-40B4-BE49-F238E27FC236}">
                <a16:creationId xmlns:a16="http://schemas.microsoft.com/office/drawing/2014/main" id="{C9FF4FF3-7258-4AB2-9BEE-49F3E302A37B}"/>
              </a:ext>
            </a:extLst>
          </p:cNvPr>
          <p:cNvSpPr/>
          <p:nvPr userDrawn="1"/>
        </p:nvSpPr>
        <p:spPr>
          <a:xfrm>
            <a:off x="7901486" y="3428999"/>
            <a:ext cx="4290514" cy="3428999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13A2BAFB-DB1B-473E-9FC4-5DBCEBF1A0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219415" y="3680897"/>
            <a:ext cx="3972586" cy="3177101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tIns="720000" bIns="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1CAC3C44-3081-4287-9CE4-EC7F4D1465FF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8097702" y="2741508"/>
            <a:ext cx="1866266" cy="1866266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E2C5B919-0521-4017-9B3F-21650AB3B434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219415" y="2863221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97633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(full-screen) + Text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5273040" cy="6857998"/>
          </a:xfrm>
          <a:prstGeom prst="rect">
            <a:avLst/>
          </a:prstGeom>
          <a:solidFill>
            <a:srgbClr val="EDEDED"/>
          </a:solidFill>
        </p:spPr>
        <p:txBody>
          <a:bodyPr lIns="720000" tIns="0" rIns="180000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6D4ACE6C-719B-443D-BB5A-472FC572CB2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35420" y="1"/>
            <a:ext cx="9056580" cy="6857999"/>
          </a:xfrm>
          <a:custGeom>
            <a:avLst/>
            <a:gdLst>
              <a:gd name="connsiteX0" fmla="*/ 1144345 w 9056580"/>
              <a:gd name="connsiteY0" fmla="*/ 0 h 6857999"/>
              <a:gd name="connsiteX1" fmla="*/ 8952125 w 9056580"/>
              <a:gd name="connsiteY1" fmla="*/ 0 h 6857999"/>
              <a:gd name="connsiteX2" fmla="*/ 8964330 w 9056580"/>
              <a:gd name="connsiteY2" fmla="*/ 11165 h 6857999"/>
              <a:gd name="connsiteX3" fmla="*/ 9056580 w 9056580"/>
              <a:gd name="connsiteY3" fmla="*/ 104051 h 6857999"/>
              <a:gd name="connsiteX4" fmla="*/ 9056580 w 9056580"/>
              <a:gd name="connsiteY4" fmla="*/ 6453788 h 6857999"/>
              <a:gd name="connsiteX5" fmla="*/ 8964330 w 9056580"/>
              <a:gd name="connsiteY5" fmla="*/ 6546674 h 6857999"/>
              <a:gd name="connsiteX6" fmla="*/ 8779828 w 9056580"/>
              <a:gd name="connsiteY6" fmla="*/ 6715458 h 6857999"/>
              <a:gd name="connsiteX7" fmla="*/ 8608414 w 9056580"/>
              <a:gd name="connsiteY7" fmla="*/ 6857999 h 6857999"/>
              <a:gd name="connsiteX8" fmla="*/ 1354290 w 9056580"/>
              <a:gd name="connsiteY8" fmla="*/ 6857999 h 6857999"/>
              <a:gd name="connsiteX9" fmla="*/ 1220767 w 9056580"/>
              <a:gd name="connsiteY9" fmla="*/ 6703856 h 6857999"/>
              <a:gd name="connsiteX10" fmla="*/ 0 w 9056580"/>
              <a:gd name="connsiteY10" fmla="*/ 3303303 h 6857999"/>
              <a:gd name="connsiteX11" fmla="*/ 1062061 w 9056580"/>
              <a:gd name="connsiteY11" fmla="*/ 10470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56580" h="6857999">
                <a:moveTo>
                  <a:pt x="1144345" y="0"/>
                </a:moveTo>
                <a:lnTo>
                  <a:pt x="8952125" y="0"/>
                </a:lnTo>
                <a:lnTo>
                  <a:pt x="8964330" y="11165"/>
                </a:lnTo>
                <a:lnTo>
                  <a:pt x="9056580" y="104051"/>
                </a:lnTo>
                <a:lnTo>
                  <a:pt x="9056580" y="6453788"/>
                </a:lnTo>
                <a:lnTo>
                  <a:pt x="8964330" y="6546674"/>
                </a:lnTo>
                <a:cubicBezTo>
                  <a:pt x="8904370" y="6604212"/>
                  <a:pt x="8842851" y="6660490"/>
                  <a:pt x="8779828" y="6715458"/>
                </a:cubicBezTo>
                <a:lnTo>
                  <a:pt x="8608414" y="6857999"/>
                </a:lnTo>
                <a:lnTo>
                  <a:pt x="1354290" y="6857999"/>
                </a:lnTo>
                <a:lnTo>
                  <a:pt x="1220767" y="6703856"/>
                </a:lnTo>
                <a:cubicBezTo>
                  <a:pt x="458128" y="5779752"/>
                  <a:pt x="0" y="4595028"/>
                  <a:pt x="0" y="3303303"/>
                </a:cubicBezTo>
                <a:cubicBezTo>
                  <a:pt x="0" y="2103844"/>
                  <a:pt x="395019" y="996647"/>
                  <a:pt x="1062061" y="104706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A9899ED5-1C4F-4FF3-9179-310027F4FC1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4080" y="1"/>
            <a:ext cx="8537920" cy="6857999"/>
          </a:xfrm>
          <a:custGeom>
            <a:avLst/>
            <a:gdLst>
              <a:gd name="connsiteX0" fmla="*/ 1273185 w 8537920"/>
              <a:gd name="connsiteY0" fmla="*/ 0 h 6857999"/>
              <a:gd name="connsiteX1" fmla="*/ 8446815 w 8537920"/>
              <a:gd name="connsiteY1" fmla="*/ 0 h 6857999"/>
              <a:gd name="connsiteX2" fmla="*/ 8457460 w 8537920"/>
              <a:gd name="connsiteY2" fmla="*/ 11165 h 6857999"/>
              <a:gd name="connsiteX3" fmla="*/ 8537920 w 8537920"/>
              <a:gd name="connsiteY3" fmla="*/ 104051 h 6857999"/>
              <a:gd name="connsiteX4" fmla="*/ 8537920 w 8537920"/>
              <a:gd name="connsiteY4" fmla="*/ 6453788 h 6857999"/>
              <a:gd name="connsiteX5" fmla="*/ 8457460 w 8537920"/>
              <a:gd name="connsiteY5" fmla="*/ 6546674 h 6857999"/>
              <a:gd name="connsiteX6" fmla="*/ 8296539 w 8537920"/>
              <a:gd name="connsiteY6" fmla="*/ 6715458 h 6857999"/>
              <a:gd name="connsiteX7" fmla="*/ 8147033 w 8537920"/>
              <a:gd name="connsiteY7" fmla="*/ 6857999 h 6857999"/>
              <a:gd name="connsiteX8" fmla="*/ 1572968 w 8537920"/>
              <a:gd name="connsiteY8" fmla="*/ 6857999 h 6857999"/>
              <a:gd name="connsiteX9" fmla="*/ 1423461 w 8537920"/>
              <a:gd name="connsiteY9" fmla="*/ 6715458 h 6857999"/>
              <a:gd name="connsiteX10" fmla="*/ 0 w 8537920"/>
              <a:gd name="connsiteY10" fmla="*/ 3278919 h 6857999"/>
              <a:gd name="connsiteX11" fmla="*/ 1262540 w 8537920"/>
              <a:gd name="connsiteY11" fmla="*/ 1116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537920" h="6857999">
                <a:moveTo>
                  <a:pt x="1273185" y="0"/>
                </a:moveTo>
                <a:lnTo>
                  <a:pt x="8446815" y="0"/>
                </a:lnTo>
                <a:lnTo>
                  <a:pt x="8457460" y="11165"/>
                </a:lnTo>
                <a:lnTo>
                  <a:pt x="8537920" y="104051"/>
                </a:lnTo>
                <a:lnTo>
                  <a:pt x="8537920" y="6453788"/>
                </a:lnTo>
                <a:lnTo>
                  <a:pt x="8457460" y="6546674"/>
                </a:lnTo>
                <a:cubicBezTo>
                  <a:pt x="8405164" y="6604212"/>
                  <a:pt x="8351507" y="6660490"/>
                  <a:pt x="8296539" y="6715458"/>
                </a:cubicBezTo>
                <a:lnTo>
                  <a:pt x="8147033" y="6857999"/>
                </a:lnTo>
                <a:lnTo>
                  <a:pt x="1572968" y="6857999"/>
                </a:lnTo>
                <a:lnTo>
                  <a:pt x="1423461" y="6715458"/>
                </a:lnTo>
                <a:cubicBezTo>
                  <a:pt x="543974" y="5835971"/>
                  <a:pt x="0" y="4620971"/>
                  <a:pt x="0" y="3278919"/>
                </a:cubicBezTo>
                <a:cubicBezTo>
                  <a:pt x="0" y="2020745"/>
                  <a:pt x="478102" y="874238"/>
                  <a:pt x="1262540" y="11165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2" name="Tijdelijke aanduiding voor tekst 32">
            <a:extLst>
              <a:ext uri="{FF2B5EF4-FFF2-40B4-BE49-F238E27FC236}">
                <a16:creationId xmlns:a16="http://schemas.microsoft.com/office/drawing/2014/main" id="{1DD21F19-EBA0-4038-83B1-998C694C4B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6914" y="336231"/>
            <a:ext cx="923199" cy="880524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3C44F396-FE6C-4F3F-804E-E0E63EDDAD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73039" y="1370003"/>
            <a:ext cx="6487200" cy="5105"/>
          </a:xfrm>
          <a:solidFill>
            <a:srgbClr val="C6C6C6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FA0A7DA-BAFB-4E3E-9610-67A63B691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2153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4409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52070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09731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94974682-7FD6-47BC-A248-FE38253B8B0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2237653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18522177-7ACD-41F2-B3AA-E4D0787137C8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2322475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0EE11BF-65F4-4AC0-97D1-4523A247020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2462944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DFAA2D39-64E7-47F4-9BB5-B6A6B09B5E6E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738842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7360182A-DC38-4FFD-881C-CF2F18E22523}"/>
              </a:ext>
            </a:extLst>
          </p:cNvPr>
          <p:cNvSpPr>
            <a:spLocks noGrp="1" noChangeAspect="1"/>
          </p:cNvSpPr>
          <p:nvPr>
            <p:ph type="body" sz="quarter" idx="24"/>
          </p:nvPr>
        </p:nvSpPr>
        <p:spPr>
          <a:xfrm>
            <a:off x="5823664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70817846-6C07-46AD-AEBD-CA7E23C2B268}"/>
              </a:ext>
            </a:extLst>
          </p:cNvPr>
          <p:cNvSpPr>
            <a:spLocks noGrp="1" noChangeAspect="1"/>
          </p:cNvSpPr>
          <p:nvPr>
            <p:ph type="body" sz="quarter" idx="25" hasCustomPrompt="1"/>
          </p:nvPr>
        </p:nvSpPr>
        <p:spPr>
          <a:xfrm>
            <a:off x="5964133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F6D50677-EC18-4286-8449-B697BF7B1818}"/>
              </a:ext>
            </a:extLst>
          </p:cNvPr>
          <p:cNvSpPr>
            <a:spLocks noGrp="1" noChangeAspect="1"/>
          </p:cNvSpPr>
          <p:nvPr>
            <p:ph type="body" sz="quarter" idx="26"/>
          </p:nvPr>
        </p:nvSpPr>
        <p:spPr>
          <a:xfrm>
            <a:off x="9287120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BF6BD55E-6066-4915-A299-45045EAD40B9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9371942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3FD8A35-FC79-4F48-85DA-B5D07766B88C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9512411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3" name="Tijdelijke aanduiding voor dianummer 5">
            <a:extLst>
              <a:ext uri="{FF2B5EF4-FFF2-40B4-BE49-F238E27FC236}">
                <a16:creationId xmlns:a16="http://schemas.microsoft.com/office/drawing/2014/main" id="{E135E56B-2108-4CE4-B705-0D06EF4A9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8559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28987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1631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0309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57665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375A9EF0-C11D-4C18-A084-69133F9DA341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31461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EAB9C198-D364-41DA-B31D-F67E51516B6F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40412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1B04E8F9-AAD7-493E-8924-3BA349DBA06C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60139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843F9ABB-7B3A-457E-BD54-7B3FB94C207A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69090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A7AC07C4-0302-4C9C-8E9F-BA58BAADA49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88817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39E2828C-8296-4502-8628-E5014231CDE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97768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A62D99A6-C507-4F57-897F-776242E82806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817495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7C24373E-7B19-4E99-A8C1-E924CE897517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826446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tekst 14">
            <a:extLst>
              <a:ext uri="{FF2B5EF4-FFF2-40B4-BE49-F238E27FC236}">
                <a16:creationId xmlns:a16="http://schemas.microsoft.com/office/drawing/2014/main" id="{B674D7B8-A18D-405F-8023-AE2FEB5C6425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472004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ijdelijke aanduiding voor tekst 14">
            <a:extLst>
              <a:ext uri="{FF2B5EF4-FFF2-40B4-BE49-F238E27FC236}">
                <a16:creationId xmlns:a16="http://schemas.microsoft.com/office/drawing/2014/main" id="{CCF73DB3-1E25-430D-8FC8-C07B29D7C27E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561509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6" name="Tijdelijke aanduiding voor dianummer 5">
            <a:extLst>
              <a:ext uri="{FF2B5EF4-FFF2-40B4-BE49-F238E27FC236}">
                <a16:creationId xmlns:a16="http://schemas.microsoft.com/office/drawing/2014/main" id="{1F1940E7-C614-45D4-AE59-A32EFEDB5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6201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169390" y="3291225"/>
            <a:ext cx="270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46000" y="3291225"/>
            <a:ext cx="270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322610" y="3291225"/>
            <a:ext cx="270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0" rIns="144000" bIns="792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74049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84879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1710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2540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89371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0201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4156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434260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64444" y="3291225"/>
            <a:ext cx="1980000" cy="2700000"/>
          </a:xfrm>
          <a:prstGeom prst="roundRect">
            <a:avLst>
              <a:gd name="adj" fmla="val 7944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99352" y="3291225"/>
            <a:ext cx="198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69168" y="3291225"/>
            <a:ext cx="198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972000" rIns="144000" bIns="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640640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748941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2975548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083849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310456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418757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64536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75366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9980272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088573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769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3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81130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975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8791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8636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96452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6297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0" name="Tijdelijke aanduiding voor verticale tekst 2">
            <a:extLst>
              <a:ext uri="{FF2B5EF4-FFF2-40B4-BE49-F238E27FC236}">
                <a16:creationId xmlns:a16="http://schemas.microsoft.com/office/drawing/2014/main" id="{26626199-4371-45AE-BEC6-F8C1E0BF64BE}"/>
              </a:ext>
            </a:extLst>
          </p:cNvPr>
          <p:cNvSpPr>
            <a:spLocks noGrp="1"/>
          </p:cNvSpPr>
          <p:nvPr>
            <p:ph type="body" orient="vert" idx="27" hasCustomPrompt="1"/>
          </p:nvPr>
        </p:nvSpPr>
        <p:spPr>
          <a:xfrm>
            <a:off x="938583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1" name="Tijdelijke aanduiding voor verticale tekst 2">
            <a:extLst>
              <a:ext uri="{FF2B5EF4-FFF2-40B4-BE49-F238E27FC236}">
                <a16:creationId xmlns:a16="http://schemas.microsoft.com/office/drawing/2014/main" id="{921D0699-974C-4519-B785-C518539F2658}"/>
              </a:ext>
            </a:extLst>
          </p:cNvPr>
          <p:cNvSpPr>
            <a:spLocks noGrp="1"/>
          </p:cNvSpPr>
          <p:nvPr>
            <p:ph type="body" orient="vert" idx="28" hasCustomPrompt="1"/>
          </p:nvPr>
        </p:nvSpPr>
        <p:spPr>
          <a:xfrm>
            <a:off x="4504079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2" name="Tijdelijke aanduiding voor verticale tekst 2">
            <a:extLst>
              <a:ext uri="{FF2B5EF4-FFF2-40B4-BE49-F238E27FC236}">
                <a16:creationId xmlns:a16="http://schemas.microsoft.com/office/drawing/2014/main" id="{90391CCB-C5A9-4FD2-8F2C-4D4721569A7E}"/>
              </a:ext>
            </a:extLst>
          </p:cNvPr>
          <p:cNvSpPr>
            <a:spLocks noGrp="1"/>
          </p:cNvSpPr>
          <p:nvPr>
            <p:ph type="body" orient="vert" idx="29" hasCustomPrompt="1"/>
          </p:nvPr>
        </p:nvSpPr>
        <p:spPr>
          <a:xfrm>
            <a:off x="8082688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61667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05942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95447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128113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217618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450284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539789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772455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861960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094626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184131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5" name="Tijdelijke aanduiding voor verticale tekst 2">
            <a:extLst>
              <a:ext uri="{FF2B5EF4-FFF2-40B4-BE49-F238E27FC236}">
                <a16:creationId xmlns:a16="http://schemas.microsoft.com/office/drawing/2014/main" id="{C270C587-1A0F-41E1-B940-82E7B86CD464}"/>
              </a:ext>
            </a:extLst>
          </p:cNvPr>
          <p:cNvSpPr>
            <a:spLocks noGrp="1"/>
          </p:cNvSpPr>
          <p:nvPr>
            <p:ph type="body" orient="vert" idx="31" hasCustomPrompt="1"/>
          </p:nvPr>
        </p:nvSpPr>
        <p:spPr>
          <a:xfrm>
            <a:off x="432564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6" name="Tijdelijke aanduiding voor verticale tekst 2">
            <a:extLst>
              <a:ext uri="{FF2B5EF4-FFF2-40B4-BE49-F238E27FC236}">
                <a16:creationId xmlns:a16="http://schemas.microsoft.com/office/drawing/2014/main" id="{FFF31AFD-5D2E-468C-820D-F5E38772B48F}"/>
              </a:ext>
            </a:extLst>
          </p:cNvPr>
          <p:cNvSpPr>
            <a:spLocks noGrp="1"/>
          </p:cNvSpPr>
          <p:nvPr>
            <p:ph type="body" orient="vert" idx="32" hasCustomPrompt="1"/>
          </p:nvPr>
        </p:nvSpPr>
        <p:spPr>
          <a:xfrm>
            <a:off x="2754735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7" name="Tijdelijke aanduiding voor verticale tekst 2">
            <a:extLst>
              <a:ext uri="{FF2B5EF4-FFF2-40B4-BE49-F238E27FC236}">
                <a16:creationId xmlns:a16="http://schemas.microsoft.com/office/drawing/2014/main" id="{CBABFE48-D68D-46F5-A55D-B78DE7633E6E}"/>
              </a:ext>
            </a:extLst>
          </p:cNvPr>
          <p:cNvSpPr>
            <a:spLocks noGrp="1"/>
          </p:cNvSpPr>
          <p:nvPr>
            <p:ph type="body" orient="vert" idx="33" hasCustomPrompt="1"/>
          </p:nvPr>
        </p:nvSpPr>
        <p:spPr>
          <a:xfrm>
            <a:off x="5076906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8" name="Tijdelijke aanduiding voor verticale tekst 2">
            <a:extLst>
              <a:ext uri="{FF2B5EF4-FFF2-40B4-BE49-F238E27FC236}">
                <a16:creationId xmlns:a16="http://schemas.microsoft.com/office/drawing/2014/main" id="{AB21AE36-7205-4441-AC33-3FE0D4C4AD1F}"/>
              </a:ext>
            </a:extLst>
          </p:cNvPr>
          <p:cNvSpPr>
            <a:spLocks noGrp="1"/>
          </p:cNvSpPr>
          <p:nvPr>
            <p:ph type="body" orient="vert" idx="34" hasCustomPrompt="1"/>
          </p:nvPr>
        </p:nvSpPr>
        <p:spPr>
          <a:xfrm>
            <a:off x="7399077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9" name="Tijdelijke aanduiding voor verticale tekst 2">
            <a:extLst>
              <a:ext uri="{FF2B5EF4-FFF2-40B4-BE49-F238E27FC236}">
                <a16:creationId xmlns:a16="http://schemas.microsoft.com/office/drawing/2014/main" id="{E8A00295-5811-4736-A3F2-03BE4D4D83B1}"/>
              </a:ext>
            </a:extLst>
          </p:cNvPr>
          <p:cNvSpPr>
            <a:spLocks noGrp="1"/>
          </p:cNvSpPr>
          <p:nvPr>
            <p:ph type="body" orient="vert" idx="35" hasCustomPrompt="1"/>
          </p:nvPr>
        </p:nvSpPr>
        <p:spPr>
          <a:xfrm>
            <a:off x="9721248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920512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itle (round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EDEDED"/>
          </a:solidFill>
        </p:spPr>
        <p:txBody>
          <a:bodyPr lIns="2592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4" name="Tijdelijke aanduiding voor tekst 23">
            <a:extLst>
              <a:ext uri="{FF2B5EF4-FFF2-40B4-BE49-F238E27FC236}">
                <a16:creationId xmlns:a16="http://schemas.microsoft.com/office/drawing/2014/main" id="{50981E29-9CC0-4839-A790-D32ADCD8192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0"/>
            <a:ext cx="5521659" cy="3993342"/>
          </a:xfrm>
          <a:custGeom>
            <a:avLst/>
            <a:gdLst>
              <a:gd name="connsiteX0" fmla="*/ 0 w 5521659"/>
              <a:gd name="connsiteY0" fmla="*/ 0 h 3993342"/>
              <a:gd name="connsiteX1" fmla="*/ 5375526 w 5521659"/>
              <a:gd name="connsiteY1" fmla="*/ 0 h 3993342"/>
              <a:gd name="connsiteX2" fmla="*/ 5384088 w 5521659"/>
              <a:gd name="connsiteY2" fmla="*/ 23392 h 3993342"/>
              <a:gd name="connsiteX3" fmla="*/ 5521659 w 5521659"/>
              <a:gd name="connsiteY3" fmla="*/ 933342 h 3993342"/>
              <a:gd name="connsiteX4" fmla="*/ 2461658 w 5521659"/>
              <a:gd name="connsiteY4" fmla="*/ 3993342 h 3993342"/>
              <a:gd name="connsiteX5" fmla="*/ 100413 w 5521659"/>
              <a:gd name="connsiteY5" fmla="*/ 2879786 h 3993342"/>
              <a:gd name="connsiteX6" fmla="*/ 0 w 5521659"/>
              <a:gd name="connsiteY6" fmla="*/ 2745507 h 399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1659" h="3993342">
                <a:moveTo>
                  <a:pt x="0" y="0"/>
                </a:moveTo>
                <a:lnTo>
                  <a:pt x="5375526" y="0"/>
                </a:lnTo>
                <a:lnTo>
                  <a:pt x="5384088" y="23392"/>
                </a:lnTo>
                <a:cubicBezTo>
                  <a:pt x="5473495" y="310845"/>
                  <a:pt x="5521659" y="616469"/>
                  <a:pt x="5521659" y="933342"/>
                </a:cubicBezTo>
                <a:cubicBezTo>
                  <a:pt x="5521659" y="2623333"/>
                  <a:pt x="4151650" y="3993342"/>
                  <a:pt x="2461658" y="3993342"/>
                </a:cubicBezTo>
                <a:cubicBezTo>
                  <a:pt x="1511038" y="3993342"/>
                  <a:pt x="661662" y="3559863"/>
                  <a:pt x="100413" y="2879786"/>
                </a:cubicBezTo>
                <a:lnTo>
                  <a:pt x="0" y="2745507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40AC35A1-A390-4086-A55E-258F8BA6CC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28959" y="-21316"/>
            <a:ext cx="5849575" cy="4305975"/>
          </a:xfrm>
          <a:custGeom>
            <a:avLst/>
            <a:gdLst>
              <a:gd name="connsiteX0" fmla="*/ 0 w 5791658"/>
              <a:gd name="connsiteY0" fmla="*/ 0 h 4263342"/>
              <a:gd name="connsiteX1" fmla="*/ 5654646 w 5791658"/>
              <a:gd name="connsiteY1" fmla="*/ 0 h 4263342"/>
              <a:gd name="connsiteX2" fmla="*/ 5688241 w 5791658"/>
              <a:gd name="connsiteY2" fmla="*/ 127016 h 4263342"/>
              <a:gd name="connsiteX3" fmla="*/ 5724005 w 5791658"/>
              <a:gd name="connsiteY3" fmla="*/ 262231 h 4263342"/>
              <a:gd name="connsiteX4" fmla="*/ 5791658 w 5791658"/>
              <a:gd name="connsiteY4" fmla="*/ 933342 h 4263342"/>
              <a:gd name="connsiteX5" fmla="*/ 2461658 w 5791658"/>
              <a:gd name="connsiteY5" fmla="*/ 4263342 h 4263342"/>
              <a:gd name="connsiteX6" fmla="*/ 106993 w 5791658"/>
              <a:gd name="connsiteY6" fmla="*/ 3288008 h 4263342"/>
              <a:gd name="connsiteX7" fmla="*/ 0 w 5791658"/>
              <a:gd name="connsiteY7" fmla="*/ 3186284 h 426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91658" h="4263342">
                <a:moveTo>
                  <a:pt x="0" y="0"/>
                </a:moveTo>
                <a:lnTo>
                  <a:pt x="5654646" y="0"/>
                </a:lnTo>
                <a:lnTo>
                  <a:pt x="5688241" y="127016"/>
                </a:lnTo>
                <a:cubicBezTo>
                  <a:pt x="5700504" y="172771"/>
                  <a:pt x="5712767" y="218526"/>
                  <a:pt x="5724005" y="262231"/>
                </a:cubicBezTo>
                <a:cubicBezTo>
                  <a:pt x="5768363" y="479006"/>
                  <a:pt x="5791658" y="703454"/>
                  <a:pt x="5791658" y="933342"/>
                </a:cubicBezTo>
                <a:cubicBezTo>
                  <a:pt x="5791658" y="2772450"/>
                  <a:pt x="4300766" y="4263342"/>
                  <a:pt x="2461658" y="4263342"/>
                </a:cubicBezTo>
                <a:cubicBezTo>
                  <a:pt x="1542104" y="4263342"/>
                  <a:pt x="709604" y="3890619"/>
                  <a:pt x="106993" y="3288008"/>
                </a:cubicBezTo>
                <a:lnTo>
                  <a:pt x="0" y="318628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14DECE14-0867-4167-9A90-C21B900FDF3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5251658" cy="3733502"/>
          </a:xfrm>
          <a:custGeom>
            <a:avLst/>
            <a:gdLst>
              <a:gd name="connsiteX0" fmla="*/ 0 w 5251658"/>
              <a:gd name="connsiteY0" fmla="*/ 0 h 3733502"/>
              <a:gd name="connsiteX1" fmla="*/ 5084559 w 5251658"/>
              <a:gd name="connsiteY1" fmla="*/ 0 h 3733502"/>
              <a:gd name="connsiteX2" fmla="*/ 5126225 w 5251658"/>
              <a:gd name="connsiteY2" fmla="*/ 113842 h 3733502"/>
              <a:gd name="connsiteX3" fmla="*/ 5251658 w 5251658"/>
              <a:gd name="connsiteY3" fmla="*/ 943502 h 3733502"/>
              <a:gd name="connsiteX4" fmla="*/ 2461658 w 5251658"/>
              <a:gd name="connsiteY4" fmla="*/ 3733502 h 3733502"/>
              <a:gd name="connsiteX5" fmla="*/ 8396 w 5251658"/>
              <a:gd name="connsiteY5" fmla="*/ 2273382 h 3733502"/>
              <a:gd name="connsiteX6" fmla="*/ 0 w 5251658"/>
              <a:gd name="connsiteY6" fmla="*/ 2255953 h 373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51658" h="3733502">
                <a:moveTo>
                  <a:pt x="0" y="0"/>
                </a:moveTo>
                <a:lnTo>
                  <a:pt x="5084559" y="0"/>
                </a:lnTo>
                <a:lnTo>
                  <a:pt x="5126225" y="113842"/>
                </a:lnTo>
                <a:cubicBezTo>
                  <a:pt x="5207744" y="375931"/>
                  <a:pt x="5251658" y="654588"/>
                  <a:pt x="5251658" y="943502"/>
                </a:cubicBezTo>
                <a:cubicBezTo>
                  <a:pt x="5251658" y="2484376"/>
                  <a:pt x="4002532" y="3733502"/>
                  <a:pt x="2461658" y="3733502"/>
                </a:cubicBezTo>
                <a:cubicBezTo>
                  <a:pt x="1402307" y="3733502"/>
                  <a:pt x="480853" y="3143095"/>
                  <a:pt x="8396" y="2273382"/>
                </a:cubicBezTo>
                <a:lnTo>
                  <a:pt x="0" y="2255953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443871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Large title (round) + Image (full-screen)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5C6052F-EDC2-4644-BCE4-DC27BB0FC0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89" y="880005"/>
            <a:ext cx="4115216" cy="1598497"/>
          </a:xfrm>
        </p:spPr>
        <p:txBody>
          <a:bodyPr anchor="ctr"/>
          <a:lstStyle>
            <a:lvl1pPr algn="ctr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Place </a:t>
            </a:r>
            <a:br>
              <a:rPr lang="en-GB" dirty="0"/>
            </a:br>
            <a:r>
              <a:rPr lang="en-GB" dirty="0"/>
              <a:t>the title</a:t>
            </a:r>
          </a:p>
        </p:txBody>
      </p:sp>
    </p:spTree>
    <p:extLst>
      <p:ext uri="{BB962C8B-B14F-4D97-AF65-F5344CB8AC3E}">
        <p14:creationId xmlns:p14="http://schemas.microsoft.com/office/powerpoint/2010/main" val="4056322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co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6">
            <a:extLst>
              <a:ext uri="{FF2B5EF4-FFF2-40B4-BE49-F238E27FC236}">
                <a16:creationId xmlns:a16="http://schemas.microsoft.com/office/drawing/2014/main" id="{1ACEA42C-2D32-4ADE-9C8B-02133B5BB6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grpSp>
        <p:nvGrpSpPr>
          <p:cNvPr id="11" name="Group 3">
            <a:extLst>
              <a:ext uri="{FF2B5EF4-FFF2-40B4-BE49-F238E27FC236}">
                <a16:creationId xmlns:a16="http://schemas.microsoft.com/office/drawing/2014/main" id="{DE8B972A-77E3-4AA3-950B-77C819FC3347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0A7F5E1D-3C65-4BC0-9CEF-743F2EDCA52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23CCF0FA-13DA-4FEB-8097-4EED87B80F5F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3AAEFD08-2FDA-440C-BA57-751FC6D856DA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798295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Cacao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DA6F3240-7082-4D6D-88B8-E6F0AC3FAED5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Cocoa</a:t>
            </a:r>
          </a:p>
        </p:txBody>
      </p:sp>
    </p:spTree>
    <p:extLst>
      <p:ext uri="{BB962C8B-B14F-4D97-AF65-F5344CB8AC3E}">
        <p14:creationId xmlns:p14="http://schemas.microsoft.com/office/powerpoint/2010/main" val="3527787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-6577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title of presentation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4" name="Tijdelijke aanduiding voor tekst 32">
            <a:extLst>
              <a:ext uri="{FF2B5EF4-FFF2-40B4-BE49-F238E27FC236}">
                <a16:creationId xmlns:a16="http://schemas.microsoft.com/office/drawing/2014/main" id="{5FCFDFC7-BE82-4908-B2E9-5C9FDEE962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00600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ffe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15">
            <a:extLst>
              <a:ext uri="{FF2B5EF4-FFF2-40B4-BE49-F238E27FC236}">
                <a16:creationId xmlns:a16="http://schemas.microsoft.com/office/drawing/2014/main" id="{A0C695DE-A4CD-439D-891D-6368A8A119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30805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Coffee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ijdelijke aanduiding voor dianummer 5">
            <a:extLst>
              <a:ext uri="{FF2B5EF4-FFF2-40B4-BE49-F238E27FC236}">
                <a16:creationId xmlns:a16="http://schemas.microsoft.com/office/drawing/2014/main" id="{87926335-4C16-453F-8F7A-58D34B1617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D49839A5-96B8-4910-86F0-EA7292B2A02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06E867-8F29-4A0A-9151-4B52C69ACAF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EA9BCC1E-EE3F-451F-884C-9EA70F6FA024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3C734BE-E990-4844-B8DD-53DCD4BCD7A3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220C01AA-4EA8-4082-8694-65D89B2A1C1E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3177750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ir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5">
            <a:extLst>
              <a:ext uri="{FF2B5EF4-FFF2-40B4-BE49-F238E27FC236}">
                <a16:creationId xmlns:a16="http://schemas.microsoft.com/office/drawing/2014/main" id="{9DE7FB46-D40B-488A-8433-E6399F744A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16378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>
                <a:solidFill>
                  <a:schemeClr val="accent6"/>
                </a:solidFill>
              </a:rPr>
              <a:t>Dairy </a:t>
            </a:r>
            <a:r>
              <a:rPr lang="en-US" sz="1600" b="1" cap="all" baseline="0" dirty="0">
                <a:solidFill>
                  <a:schemeClr val="accent6"/>
                </a:solidFill>
              </a:rPr>
              <a:t>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AAB93576-BDD2-4585-8A17-1AC1E5CAB08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940698A7-A5B7-4A06-9BA1-09C07E912EB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66ECB597-35EB-4E9C-9576-38AAA48BF418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39893313-F892-4679-A509-33A4F3D2F742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9190107C-2A15-4778-A490-D58BF8463A4B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>
                <a:solidFill>
                  <a:schemeClr val="bg1"/>
                </a:solidFill>
              </a:rPr>
              <a:t>Dairy</a:t>
            </a:r>
            <a:endParaRPr lang="en-GB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671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5">
            <a:extLst>
              <a:ext uri="{FF2B5EF4-FFF2-40B4-BE49-F238E27FC236}">
                <a16:creationId xmlns:a16="http://schemas.microsoft.com/office/drawing/2014/main" id="{DD69F22C-80AB-453F-8D9A-F1EDC8941E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041952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Nuts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6300B49C-5841-4440-8641-63309AA1D365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7DE5429-DCF4-4D76-8B8E-DE76FCAC7D5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726358B8-3A0B-4173-BA48-DA4009042227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4D25DA7-7073-4C26-BFB4-C463D308C425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7C86A9AE-C064-49E1-BC4D-A105A22435B0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Nuts</a:t>
            </a:r>
          </a:p>
        </p:txBody>
      </p:sp>
    </p:spTree>
    <p:extLst>
      <p:ext uri="{BB962C8B-B14F-4D97-AF65-F5344CB8AC3E}">
        <p14:creationId xmlns:p14="http://schemas.microsoft.com/office/powerpoint/2010/main" val="669789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ic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6">
            <a:extLst>
              <a:ext uri="{FF2B5EF4-FFF2-40B4-BE49-F238E27FC236}">
                <a16:creationId xmlns:a16="http://schemas.microsoft.com/office/drawing/2014/main" id="{96F804A0-1886-4546-8A92-AF01F650E6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21988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Spices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7A51BDF4-D339-47C6-93F8-DC8A9C0616E6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30912F-E186-4490-BFDE-923C9B914B17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C14C54C0-F3CE-49B7-ACCC-912127B7D8BA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B6EEED7-7C95-40C1-B33F-BE66FB9BE79B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A5BC363B-B42F-4FA7-9174-372A5A8DCA67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Spices</a:t>
            </a:r>
          </a:p>
        </p:txBody>
      </p:sp>
    </p:spTree>
    <p:extLst>
      <p:ext uri="{BB962C8B-B14F-4D97-AF65-F5344CB8AC3E}">
        <p14:creationId xmlns:p14="http://schemas.microsoft.com/office/powerpoint/2010/main" val="4217052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ercentage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5447436" cy="1366669"/>
          </a:xfr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2835713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Percentage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65288"/>
            <a:ext cx="5447437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78734852-2118-4909-95C2-7AAC876340FB}"/>
              </a:ext>
            </a:extLst>
          </p:cNvPr>
          <p:cNvGrpSpPr/>
          <p:nvPr userDrawn="1"/>
        </p:nvGrpSpPr>
        <p:grpSpPr>
          <a:xfrm>
            <a:off x="-32191" y="3384798"/>
            <a:ext cx="2736173" cy="3499838"/>
            <a:chOff x="-32191" y="3384798"/>
            <a:chExt cx="2736173" cy="3499838"/>
          </a:xfrm>
        </p:grpSpPr>
        <p:sp>
          <p:nvSpPr>
            <p:cNvPr id="10" name="Freeform 59">
              <a:extLst>
                <a:ext uri="{FF2B5EF4-FFF2-40B4-BE49-F238E27FC236}">
                  <a16:creationId xmlns:a16="http://schemas.microsoft.com/office/drawing/2014/main" id="{ACD84693-2143-4ECB-A19C-53EB3E07E198}"/>
                </a:ext>
              </a:extLst>
            </p:cNvPr>
            <p:cNvSpPr/>
            <p:nvPr/>
          </p:nvSpPr>
          <p:spPr>
            <a:xfrm>
              <a:off x="0" y="3624915"/>
              <a:ext cx="2471699" cy="3233085"/>
            </a:xfrm>
            <a:custGeom>
              <a:avLst/>
              <a:gdLst>
                <a:gd name="connsiteX0" fmla="*/ 69529 w 2471699"/>
                <a:gd name="connsiteY0" fmla="*/ 0 h 3233085"/>
                <a:gd name="connsiteX1" fmla="*/ 2471699 w 2471699"/>
                <a:gd name="connsiteY1" fmla="*/ 2401184 h 3233085"/>
                <a:gd name="connsiteX2" fmla="*/ 2363702 w 2471699"/>
                <a:gd name="connsiteY2" fmla="*/ 3115223 h 3233085"/>
                <a:gd name="connsiteX3" fmla="*/ 2320547 w 2471699"/>
                <a:gd name="connsiteY3" fmla="*/ 3233085 h 3233085"/>
                <a:gd name="connsiteX4" fmla="*/ 0 w 2471699"/>
                <a:gd name="connsiteY4" fmla="*/ 3233085 h 3233085"/>
                <a:gd name="connsiteX5" fmla="*/ 0 w 2471699"/>
                <a:gd name="connsiteY5" fmla="*/ 3510 h 3233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699" h="3233085">
                  <a:moveTo>
                    <a:pt x="69529" y="0"/>
                  </a:moveTo>
                  <a:cubicBezTo>
                    <a:pt x="1396211" y="0"/>
                    <a:pt x="2471699" y="1075047"/>
                    <a:pt x="2471699" y="2401184"/>
                  </a:cubicBezTo>
                  <a:cubicBezTo>
                    <a:pt x="2471699" y="2649835"/>
                    <a:pt x="2433889" y="2889658"/>
                    <a:pt x="2363702" y="3115223"/>
                  </a:cubicBezTo>
                  <a:lnTo>
                    <a:pt x="2320547" y="3233085"/>
                  </a:lnTo>
                  <a:lnTo>
                    <a:pt x="0" y="3233085"/>
                  </a:lnTo>
                  <a:lnTo>
                    <a:pt x="0" y="351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1" name="Freeform 55">
              <a:extLst>
                <a:ext uri="{FF2B5EF4-FFF2-40B4-BE49-F238E27FC236}">
                  <a16:creationId xmlns:a16="http://schemas.microsoft.com/office/drawing/2014/main" id="{C5282D9C-D266-4B3E-AF30-5BC9C0F660F2}"/>
                </a:ext>
              </a:extLst>
            </p:cNvPr>
            <p:cNvSpPr/>
            <p:nvPr/>
          </p:nvSpPr>
          <p:spPr>
            <a:xfrm>
              <a:off x="-32191" y="3384798"/>
              <a:ext cx="2736173" cy="3499838"/>
            </a:xfrm>
            <a:custGeom>
              <a:avLst/>
              <a:gdLst>
                <a:gd name="connsiteX0" fmla="*/ 69528 w 2710829"/>
                <a:gd name="connsiteY0" fmla="*/ 0 h 3473203"/>
                <a:gd name="connsiteX1" fmla="*/ 2710829 w 2710829"/>
                <a:gd name="connsiteY1" fmla="*/ 2641301 h 3473203"/>
                <a:gd name="connsiteX2" fmla="*/ 2592082 w 2710829"/>
                <a:gd name="connsiteY2" fmla="*/ 3426743 h 3473203"/>
                <a:gd name="connsiteX3" fmla="*/ 2575077 w 2710829"/>
                <a:gd name="connsiteY3" fmla="*/ 3473203 h 3473203"/>
                <a:gd name="connsiteX4" fmla="*/ 0 w 2710829"/>
                <a:gd name="connsiteY4" fmla="*/ 3473203 h 3473203"/>
                <a:gd name="connsiteX5" fmla="*/ 0 w 2710829"/>
                <a:gd name="connsiteY5" fmla="*/ 3511 h 3473203"/>
                <a:gd name="connsiteX0" fmla="*/ 69528 w 2710829"/>
                <a:gd name="connsiteY0" fmla="*/ 0 h 3493081"/>
                <a:gd name="connsiteX1" fmla="*/ 2710829 w 2710829"/>
                <a:gd name="connsiteY1" fmla="*/ 2641301 h 3493081"/>
                <a:gd name="connsiteX2" fmla="*/ 2592082 w 2710829"/>
                <a:gd name="connsiteY2" fmla="*/ 3426743 h 3493081"/>
                <a:gd name="connsiteX3" fmla="*/ 2561825 w 2710829"/>
                <a:gd name="connsiteY3" fmla="*/ 3493081 h 3493081"/>
                <a:gd name="connsiteX4" fmla="*/ 0 w 2710829"/>
                <a:gd name="connsiteY4" fmla="*/ 3473203 h 3493081"/>
                <a:gd name="connsiteX5" fmla="*/ 0 w 2710829"/>
                <a:gd name="connsiteY5" fmla="*/ 3511 h 3493081"/>
                <a:gd name="connsiteX6" fmla="*/ 69528 w 2710829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30145 w 2740974"/>
                <a:gd name="connsiteY4" fmla="*/ 3473203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0 w 2740974"/>
                <a:gd name="connsiteY4" fmla="*/ 3478227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1514 h 3494595"/>
                <a:gd name="connsiteX1" fmla="*/ 2740974 w 2740974"/>
                <a:gd name="connsiteY1" fmla="*/ 2642815 h 3494595"/>
                <a:gd name="connsiteX2" fmla="*/ 2622227 w 2740974"/>
                <a:gd name="connsiteY2" fmla="*/ 3428257 h 3494595"/>
                <a:gd name="connsiteX3" fmla="*/ 2591970 w 2740974"/>
                <a:gd name="connsiteY3" fmla="*/ 3494595 h 3494595"/>
                <a:gd name="connsiteX4" fmla="*/ 0 w 2740974"/>
                <a:gd name="connsiteY4" fmla="*/ 3479741 h 3494595"/>
                <a:gd name="connsiteX5" fmla="*/ 5024 w 2740974"/>
                <a:gd name="connsiteY5" fmla="*/ 0 h 3494595"/>
                <a:gd name="connsiteX6" fmla="*/ 99673 w 2740974"/>
                <a:gd name="connsiteY6" fmla="*/ 1514 h 3494595"/>
                <a:gd name="connsiteX0" fmla="*/ 94872 w 2736173"/>
                <a:gd name="connsiteY0" fmla="*/ 1514 h 3499838"/>
                <a:gd name="connsiteX1" fmla="*/ 2736173 w 2736173"/>
                <a:gd name="connsiteY1" fmla="*/ 2642815 h 3499838"/>
                <a:gd name="connsiteX2" fmla="*/ 2617426 w 2736173"/>
                <a:gd name="connsiteY2" fmla="*/ 3428257 h 3499838"/>
                <a:gd name="connsiteX3" fmla="*/ 2587169 w 2736173"/>
                <a:gd name="connsiteY3" fmla="*/ 3494595 h 3499838"/>
                <a:gd name="connsiteX4" fmla="*/ 5247 w 2736173"/>
                <a:gd name="connsiteY4" fmla="*/ 3499838 h 3499838"/>
                <a:gd name="connsiteX5" fmla="*/ 223 w 2736173"/>
                <a:gd name="connsiteY5" fmla="*/ 0 h 3499838"/>
                <a:gd name="connsiteX6" fmla="*/ 94872 w 2736173"/>
                <a:gd name="connsiteY6" fmla="*/ 1514 h 3499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6173" h="3499838">
                  <a:moveTo>
                    <a:pt x="94872" y="1514"/>
                  </a:moveTo>
                  <a:cubicBezTo>
                    <a:pt x="1553622" y="1514"/>
                    <a:pt x="2736173" y="1184065"/>
                    <a:pt x="2736173" y="2642815"/>
                  </a:cubicBezTo>
                  <a:cubicBezTo>
                    <a:pt x="2736173" y="2916331"/>
                    <a:pt x="2694599" y="3180136"/>
                    <a:pt x="2617426" y="3428257"/>
                  </a:cubicBezTo>
                  <a:lnTo>
                    <a:pt x="2587169" y="3494595"/>
                  </a:lnTo>
                  <a:lnTo>
                    <a:pt x="5247" y="3499838"/>
                  </a:lnTo>
                  <a:cubicBezTo>
                    <a:pt x="6922" y="2339924"/>
                    <a:pt x="-1452" y="1159914"/>
                    <a:pt x="223" y="0"/>
                  </a:cubicBezTo>
                  <a:lnTo>
                    <a:pt x="94872" y="1514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2EEDD41F-737F-4C7C-B992-DD6003FCB910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73887" y="3307451"/>
            <a:ext cx="2685144" cy="2685144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3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4A180B84-716C-417F-9AC0-648F09D7ADF5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989454" y="3423018"/>
            <a:ext cx="2454011" cy="2454011"/>
          </a:xfrm>
          <a:prstGeom prst="ellipse">
            <a:avLst/>
          </a:prstGeom>
          <a:solidFill>
            <a:schemeClr val="accent1"/>
          </a:solidFill>
        </p:spPr>
        <p:txBody>
          <a:bodyPr lIns="36000" tIns="1152000" rIns="36000" bIns="36000" anchor="t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93731CD7-A314-48BE-9B93-32AB024F9D2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40539" y="4054729"/>
            <a:ext cx="2151840" cy="817562"/>
          </a:xfrm>
        </p:spPr>
        <p:txBody>
          <a:bodyPr anchor="ctr"/>
          <a:lstStyle>
            <a:lvl1pPr marL="0" indent="0" algn="ctr">
              <a:buNone/>
              <a:defRPr sz="7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XX%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F3348C7A-09D6-4FDE-B149-AB53E22B6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7573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4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78521"/>
            <a:ext cx="5447437" cy="4312704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11C43881-6FB0-429A-8FEF-3DF64F0DD7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8544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71723"/>
            <a:ext cx="5447437" cy="4319502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308002" y="1665290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 + Text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858266A9-2D17-427C-8200-CFD22E3829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606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077218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Charts 2x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hart Placeholder 15">
            <a:extLst>
              <a:ext uri="{FF2B5EF4-FFF2-40B4-BE49-F238E27FC236}">
                <a16:creationId xmlns:a16="http://schemas.microsoft.com/office/drawing/2014/main" id="{949AE6E7-BED0-400A-B69A-EFC85DB55CD5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6572388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10" name="Tijdelijke aanduiding voor dianummer 5">
            <a:extLst>
              <a:ext uri="{FF2B5EF4-FFF2-40B4-BE49-F238E27FC236}">
                <a16:creationId xmlns:a16="http://schemas.microsoft.com/office/drawing/2014/main" id="{4AE75706-E6AD-46F3-BDD5-1F4E4B63CA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2182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 -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cxnSp>
        <p:nvCxnSpPr>
          <p:cNvPr id="16" name="Straight Connector 12">
            <a:extLst>
              <a:ext uri="{FF2B5EF4-FFF2-40B4-BE49-F238E27FC236}">
                <a16:creationId xmlns:a16="http://schemas.microsoft.com/office/drawing/2014/main" id="{98CF3967-BA68-4FF9-B3A3-2632FC3235B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625CA271-7324-46AD-9A86-A1DE535F2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9616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DD87296-C220-4E14-B0A3-445A5B20E1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5" y="880006"/>
            <a:ext cx="6167412" cy="785282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here</a:t>
            </a:r>
            <a:endParaRPr lang="en-GB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0B017960-E1A2-4FBE-A90C-C785AEE010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843" y="2125527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7" name="Tijdelijke aanduiding voor tekst 6">
            <a:extLst>
              <a:ext uri="{FF2B5EF4-FFF2-40B4-BE49-F238E27FC236}">
                <a16:creationId xmlns:a16="http://schemas.microsoft.com/office/drawing/2014/main" id="{7BA52054-86BB-4F2B-BF70-8209443E65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9119" y="2125527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18" name="Tijdelijke aanduiding voor tekst 6">
            <a:extLst>
              <a:ext uri="{FF2B5EF4-FFF2-40B4-BE49-F238E27FC236}">
                <a16:creationId xmlns:a16="http://schemas.microsoft.com/office/drawing/2014/main" id="{EE7501B3-545C-4230-846B-42A4F2A8AB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2843" y="3173785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9" name="Tijdelijke aanduiding voor tekst 6">
            <a:extLst>
              <a:ext uri="{FF2B5EF4-FFF2-40B4-BE49-F238E27FC236}">
                <a16:creationId xmlns:a16="http://schemas.microsoft.com/office/drawing/2014/main" id="{2240C393-68D5-4AC7-AD15-D348C8C2EE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19119" y="3173785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0" name="Tijdelijke aanduiding voor tekst 6">
            <a:extLst>
              <a:ext uri="{FF2B5EF4-FFF2-40B4-BE49-F238E27FC236}">
                <a16:creationId xmlns:a16="http://schemas.microsoft.com/office/drawing/2014/main" id="{DAF48CF9-2B7B-41FC-B9E4-CB06928E4A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843" y="4222043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1" name="Tijdelijke aanduiding voor tekst 6">
            <a:extLst>
              <a:ext uri="{FF2B5EF4-FFF2-40B4-BE49-F238E27FC236}">
                <a16:creationId xmlns:a16="http://schemas.microsoft.com/office/drawing/2014/main" id="{67EDD76F-7D24-4050-A16A-11D22DBF949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9119" y="4222043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BA6FFDF6-5D56-4FF3-B57A-A400DE2C87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843" y="5270300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3" name="Tijdelijke aanduiding voor tekst 6">
            <a:extLst>
              <a:ext uri="{FF2B5EF4-FFF2-40B4-BE49-F238E27FC236}">
                <a16:creationId xmlns:a16="http://schemas.microsoft.com/office/drawing/2014/main" id="{C84C9E2C-6421-45CE-B395-5EEF6CB7FC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9119" y="5270300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</p:spTree>
    <p:extLst>
      <p:ext uri="{BB962C8B-B14F-4D97-AF65-F5344CB8AC3E}">
        <p14:creationId xmlns:p14="http://schemas.microsoft.com/office/powerpoint/2010/main" val="2760901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4EAC5820-B659-424B-8595-2F3424A9B8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181B027A-FEB8-4341-8701-BE84E0BA3C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/>
            <a:lum bright="-13000" contrast="-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1917" y="-1"/>
            <a:ext cx="5100084" cy="6880661"/>
          </a:xfrm>
          <a:prstGeom prst="rect">
            <a:avLst/>
          </a:prstGeom>
        </p:spPr>
      </p:pic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0F3D40EB-62CA-434E-9517-223897706E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F988462-7782-4A96-8306-4E148A8148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2515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52.xml"/><Relationship Id="rId18" Type="http://schemas.openxmlformats.org/officeDocument/2006/relationships/slideLayout" Target="../slideLayouts/slideLayout57.xml"/><Relationship Id="rId26" Type="http://schemas.openxmlformats.org/officeDocument/2006/relationships/slideLayout" Target="../slideLayouts/slideLayout65.xml"/><Relationship Id="rId39" Type="http://schemas.openxmlformats.org/officeDocument/2006/relationships/slideLayout" Target="../slideLayouts/slideLayout78.xml"/><Relationship Id="rId21" Type="http://schemas.openxmlformats.org/officeDocument/2006/relationships/slideLayout" Target="../slideLayouts/slideLayout60.xml"/><Relationship Id="rId34" Type="http://schemas.openxmlformats.org/officeDocument/2006/relationships/slideLayout" Target="../slideLayouts/slideLayout73.xml"/><Relationship Id="rId7" Type="http://schemas.openxmlformats.org/officeDocument/2006/relationships/slideLayout" Target="../slideLayouts/slideLayout46.xml"/><Relationship Id="rId2" Type="http://schemas.openxmlformats.org/officeDocument/2006/relationships/slideLayout" Target="../slideLayouts/slideLayout41.xml"/><Relationship Id="rId16" Type="http://schemas.openxmlformats.org/officeDocument/2006/relationships/slideLayout" Target="../slideLayouts/slideLayout55.xml"/><Relationship Id="rId20" Type="http://schemas.openxmlformats.org/officeDocument/2006/relationships/slideLayout" Target="../slideLayouts/slideLayout59.xml"/><Relationship Id="rId29" Type="http://schemas.openxmlformats.org/officeDocument/2006/relationships/slideLayout" Target="../slideLayouts/slideLayout68.xml"/><Relationship Id="rId41" Type="http://schemas.openxmlformats.org/officeDocument/2006/relationships/image" Target="../media/image1.png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24" Type="http://schemas.openxmlformats.org/officeDocument/2006/relationships/slideLayout" Target="../slideLayouts/slideLayout63.xml"/><Relationship Id="rId32" Type="http://schemas.openxmlformats.org/officeDocument/2006/relationships/slideLayout" Target="../slideLayouts/slideLayout71.xml"/><Relationship Id="rId37" Type="http://schemas.openxmlformats.org/officeDocument/2006/relationships/slideLayout" Target="../slideLayouts/slideLayout76.xml"/><Relationship Id="rId40" Type="http://schemas.openxmlformats.org/officeDocument/2006/relationships/theme" Target="../theme/theme2.xml"/><Relationship Id="rId5" Type="http://schemas.openxmlformats.org/officeDocument/2006/relationships/slideLayout" Target="../slideLayouts/slideLayout44.xml"/><Relationship Id="rId15" Type="http://schemas.openxmlformats.org/officeDocument/2006/relationships/slideLayout" Target="../slideLayouts/slideLayout54.xml"/><Relationship Id="rId23" Type="http://schemas.openxmlformats.org/officeDocument/2006/relationships/slideLayout" Target="../slideLayouts/slideLayout62.xml"/><Relationship Id="rId28" Type="http://schemas.openxmlformats.org/officeDocument/2006/relationships/slideLayout" Target="../slideLayouts/slideLayout67.xml"/><Relationship Id="rId36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58.xml"/><Relationship Id="rId31" Type="http://schemas.openxmlformats.org/officeDocument/2006/relationships/slideLayout" Target="../slideLayouts/slideLayout70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53.xml"/><Relationship Id="rId22" Type="http://schemas.openxmlformats.org/officeDocument/2006/relationships/slideLayout" Target="../slideLayouts/slideLayout61.xml"/><Relationship Id="rId27" Type="http://schemas.openxmlformats.org/officeDocument/2006/relationships/slideLayout" Target="../slideLayouts/slideLayout66.xml"/><Relationship Id="rId30" Type="http://schemas.openxmlformats.org/officeDocument/2006/relationships/slideLayout" Target="../slideLayouts/slideLayout69.xml"/><Relationship Id="rId35" Type="http://schemas.openxmlformats.org/officeDocument/2006/relationships/slideLayout" Target="../slideLayouts/slideLayout74.xml"/><Relationship Id="rId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51.xml"/><Relationship Id="rId17" Type="http://schemas.openxmlformats.org/officeDocument/2006/relationships/slideLayout" Target="../slideLayouts/slideLayout56.xml"/><Relationship Id="rId25" Type="http://schemas.openxmlformats.org/officeDocument/2006/relationships/slideLayout" Target="../slideLayouts/slideLayout64.xml"/><Relationship Id="rId33" Type="http://schemas.openxmlformats.org/officeDocument/2006/relationships/slideLayout" Target="../slideLayouts/slideLayout72.xml"/><Relationship Id="rId38" Type="http://schemas.openxmlformats.org/officeDocument/2006/relationships/slideLayout" Target="../slideLayouts/slideLayout7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C4772C8-97F3-4E1C-822C-08683882B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64" y="880006"/>
            <a:ext cx="9986783" cy="429838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D8A92E4-CCA0-402C-B0DD-D70A7561A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564" y="1665288"/>
            <a:ext cx="11322874" cy="43127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pic>
        <p:nvPicPr>
          <p:cNvPr id="24" name="Afbeelding 23">
            <a:extLst>
              <a:ext uri="{FF2B5EF4-FFF2-40B4-BE49-F238E27FC236}">
                <a16:creationId xmlns:a16="http://schemas.microsoft.com/office/drawing/2014/main" id="{66998597-F759-4096-9FB4-F2BC56F292D9}"/>
              </a:ext>
            </a:extLst>
          </p:cNvPr>
          <p:cNvPicPr>
            <a:picLocks noChangeAspect="1"/>
          </p:cNvPicPr>
          <p:nvPr userDrawn="1"/>
        </p:nvPicPr>
        <p:blipFill>
          <a:blip r:embed="rId4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6914" y="336230"/>
            <a:ext cx="923199" cy="877334"/>
          </a:xfrm>
          <a:prstGeom prst="rect">
            <a:avLst/>
          </a:prstGeom>
        </p:spPr>
      </p:pic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E4ABD78-8D1D-4226-BB98-DACF2EF84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69338" y="6144093"/>
            <a:ext cx="30861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ext Placeholder 44">
            <a:extLst>
              <a:ext uri="{FF2B5EF4-FFF2-40B4-BE49-F238E27FC236}">
                <a16:creationId xmlns:a16="http://schemas.microsoft.com/office/drawing/2014/main" id="{CD861826-A383-1D56-C8A8-EEC19CA043FD}"/>
              </a:ext>
            </a:extLst>
          </p:cNvPr>
          <p:cNvSpPr txBox="1">
            <a:spLocks/>
          </p:cNvSpPr>
          <p:nvPr userDrawn="1"/>
        </p:nvSpPr>
        <p:spPr>
          <a:xfrm>
            <a:off x="7144874" y="6144093"/>
            <a:ext cx="3086100" cy="265113"/>
          </a:xfrm>
          <a:prstGeom prst="rect">
            <a:avLst/>
          </a:prstGeom>
        </p:spPr>
        <p:txBody>
          <a:bodyPr wrap="none" rIns="0" anchor="b" anchorCtr="0"/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000" kern="120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2980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98" r:id="rId14"/>
    <p:sldLayoutId id="2147483699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361950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292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accent2"/>
          </a:solidFill>
          <a:latin typeface="+mn-lt"/>
          <a:ea typeface="+mn-ea"/>
          <a:cs typeface="+mn-cs"/>
        </a:defRPr>
      </a:lvl6pPr>
      <a:lvl7pPr marL="360363" indent="-360363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rabi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7pPr>
      <a:lvl8pPr marL="722313" indent="-36195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lphaL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8pPr>
      <a:lvl9pPr marL="901700" indent="-179388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9">
          <p15:clr>
            <a:srgbClr val="F26B43"/>
          </p15:clr>
        </p15:guide>
        <p15:guide id="2" pos="265">
          <p15:clr>
            <a:srgbClr val="F26B43"/>
          </p15:clr>
        </p15:guide>
        <p15:guide id="3" orient="horz" pos="3774">
          <p15:clr>
            <a:srgbClr val="F26B43"/>
          </p15:clr>
        </p15:guide>
        <p15:guide id="4" pos="7405">
          <p15:clr>
            <a:srgbClr val="F26B43"/>
          </p15:clr>
        </p15:guide>
        <p15:guide id="5" orient="horz" pos="826">
          <p15:clr>
            <a:srgbClr val="A4A3A4"/>
          </p15:clr>
        </p15:guide>
        <p15:guide id="6" orient="horz" pos="546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C4772C8-97F3-4E1C-822C-08683882B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64" y="880006"/>
            <a:ext cx="9986783" cy="429838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D8A92E4-CCA0-402C-B0DD-D70A7561A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564" y="1665288"/>
            <a:ext cx="11322874" cy="43127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pic>
        <p:nvPicPr>
          <p:cNvPr id="24" name="Afbeelding 23">
            <a:extLst>
              <a:ext uri="{FF2B5EF4-FFF2-40B4-BE49-F238E27FC236}">
                <a16:creationId xmlns:a16="http://schemas.microsoft.com/office/drawing/2014/main" id="{66998597-F759-4096-9FB4-F2BC56F292D9}"/>
              </a:ext>
            </a:extLst>
          </p:cNvPr>
          <p:cNvPicPr>
            <a:picLocks noChangeAspect="1"/>
          </p:cNvPicPr>
          <p:nvPr userDrawn="1"/>
        </p:nvPicPr>
        <p:blipFill>
          <a:blip r:embed="rId4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6914" y="336230"/>
            <a:ext cx="923199" cy="877334"/>
          </a:xfrm>
          <a:prstGeom prst="rect">
            <a:avLst/>
          </a:prstGeom>
        </p:spPr>
      </p:pic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E4ABD78-8D1D-4226-BB98-DACF2EF84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69338" y="6144093"/>
            <a:ext cx="30861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ext Placeholder 44">
            <a:extLst>
              <a:ext uri="{FF2B5EF4-FFF2-40B4-BE49-F238E27FC236}">
                <a16:creationId xmlns:a16="http://schemas.microsoft.com/office/drawing/2014/main" id="{CD861826-A383-1D56-C8A8-EEC19CA043FD}"/>
              </a:ext>
            </a:extLst>
          </p:cNvPr>
          <p:cNvSpPr txBox="1">
            <a:spLocks/>
          </p:cNvSpPr>
          <p:nvPr userDrawn="1"/>
        </p:nvSpPr>
        <p:spPr>
          <a:xfrm>
            <a:off x="7144874" y="6144093"/>
            <a:ext cx="3086100" cy="265113"/>
          </a:xfrm>
          <a:prstGeom prst="rect">
            <a:avLst/>
          </a:prstGeom>
        </p:spPr>
        <p:txBody>
          <a:bodyPr wrap="none" rIns="0" anchor="b" anchorCtr="0"/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000" kern="120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21679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  <p:sldLayoutId id="2147483713" r:id="rId13"/>
    <p:sldLayoutId id="2147483714" r:id="rId14"/>
    <p:sldLayoutId id="2147483715" r:id="rId15"/>
    <p:sldLayoutId id="2147483716" r:id="rId16"/>
    <p:sldLayoutId id="2147483717" r:id="rId17"/>
    <p:sldLayoutId id="2147483718" r:id="rId18"/>
    <p:sldLayoutId id="2147483719" r:id="rId19"/>
    <p:sldLayoutId id="2147483720" r:id="rId20"/>
    <p:sldLayoutId id="2147483721" r:id="rId21"/>
    <p:sldLayoutId id="2147483722" r:id="rId22"/>
    <p:sldLayoutId id="2147483723" r:id="rId23"/>
    <p:sldLayoutId id="2147483724" r:id="rId24"/>
    <p:sldLayoutId id="2147483725" r:id="rId25"/>
    <p:sldLayoutId id="2147483726" r:id="rId26"/>
    <p:sldLayoutId id="2147483727" r:id="rId27"/>
    <p:sldLayoutId id="2147483728" r:id="rId28"/>
    <p:sldLayoutId id="2147483729" r:id="rId29"/>
    <p:sldLayoutId id="2147483730" r:id="rId30"/>
    <p:sldLayoutId id="2147483731" r:id="rId31"/>
    <p:sldLayoutId id="2147483732" r:id="rId32"/>
    <p:sldLayoutId id="2147483733" r:id="rId33"/>
    <p:sldLayoutId id="2147483734" r:id="rId34"/>
    <p:sldLayoutId id="2147483735" r:id="rId35"/>
    <p:sldLayoutId id="2147483736" r:id="rId36"/>
    <p:sldLayoutId id="2147483737" r:id="rId37"/>
    <p:sldLayoutId id="2147483738" r:id="rId38"/>
    <p:sldLayoutId id="2147483739" r:id="rId3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361950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292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accent2"/>
          </a:solidFill>
          <a:latin typeface="+mn-lt"/>
          <a:ea typeface="+mn-ea"/>
          <a:cs typeface="+mn-cs"/>
        </a:defRPr>
      </a:lvl6pPr>
      <a:lvl7pPr marL="360363" indent="-360363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rabi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7pPr>
      <a:lvl8pPr marL="722313" indent="-36195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lphaL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8pPr>
      <a:lvl9pPr marL="901700" indent="-179388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9">
          <p15:clr>
            <a:srgbClr val="F26B43"/>
          </p15:clr>
        </p15:guide>
        <p15:guide id="2" pos="265">
          <p15:clr>
            <a:srgbClr val="F26B43"/>
          </p15:clr>
        </p15:guide>
        <p15:guide id="3" orient="horz" pos="3774">
          <p15:clr>
            <a:srgbClr val="F26B43"/>
          </p15:clr>
        </p15:guide>
        <p15:guide id="4" pos="7405">
          <p15:clr>
            <a:srgbClr val="F26B43"/>
          </p15:clr>
        </p15:guide>
        <p15:guide id="5" orient="horz" pos="826">
          <p15:clr>
            <a:srgbClr val="A4A3A4"/>
          </p15:clr>
        </p15:guide>
        <p15:guide id="6" orient="horz" pos="546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jpg"/><Relationship Id="rId7" Type="http://schemas.openxmlformats.org/officeDocument/2006/relationships/image" Target="../media/image18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53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Picture Placeholder 50" descr="A person with short hair wearing a white shirt&#10;&#10;AI-generated content may be incorrect.">
            <a:extLst>
              <a:ext uri="{FF2B5EF4-FFF2-40B4-BE49-F238E27FC236}">
                <a16:creationId xmlns:a16="http://schemas.microsoft.com/office/drawing/2014/main" id="{20A099A3-BEAC-C7FA-862E-ED68A0406F0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16036" b="16036"/>
          <a:stretch>
            <a:fillRect/>
          </a:stretch>
        </p:blipFill>
        <p:spPr/>
      </p:pic>
      <p:pic>
        <p:nvPicPr>
          <p:cNvPr id="33" name="Picture Placeholder 32" descr="A person holding a fruit on a tree&#10;&#10;AI-generated content may be incorrect.">
            <a:extLst>
              <a:ext uri="{FF2B5EF4-FFF2-40B4-BE49-F238E27FC236}">
                <a16:creationId xmlns:a16="http://schemas.microsoft.com/office/drawing/2014/main" id="{44997D39-F9CF-87F9-A69C-623E13FAE5FC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3"/>
          <a:srcRect t="10206" b="10206"/>
          <a:stretch>
            <a:fillRect/>
          </a:stretch>
        </p:blipFill>
        <p:spPr/>
      </p:pic>
      <p:pic>
        <p:nvPicPr>
          <p:cNvPr id="57" name="Picture Placeholder 56" descr="A person in a blue shirt and green shorts sitting on grass&#10;&#10;AI-generated content may be incorrect.">
            <a:extLst>
              <a:ext uri="{FF2B5EF4-FFF2-40B4-BE49-F238E27FC236}">
                <a16:creationId xmlns:a16="http://schemas.microsoft.com/office/drawing/2014/main" id="{ED144AF0-92BC-3923-E81F-016691BC496A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4"/>
          <a:srcRect l="7148" r="7148"/>
          <a:stretch>
            <a:fillRect/>
          </a:stretch>
        </p:blipFill>
        <p:spPr/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42DB024-986A-9D08-44EA-29AB17D875D0}"/>
              </a:ext>
            </a:extLst>
          </p:cNvPr>
          <p:cNvSpPr/>
          <p:nvPr/>
        </p:nvSpPr>
        <p:spPr>
          <a:xfrm>
            <a:off x="7651132" y="1273241"/>
            <a:ext cx="4081888" cy="2750115"/>
          </a:xfrm>
          <a:prstGeom prst="roundRect">
            <a:avLst>
              <a:gd name="adj" fmla="val 6581"/>
            </a:avLst>
          </a:prstGeom>
          <a:solidFill>
            <a:srgbClr val="D8F1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B36F9C6-8DF4-6A89-D09C-A9C68D90BAA3}"/>
              </a:ext>
            </a:extLst>
          </p:cNvPr>
          <p:cNvSpPr/>
          <p:nvPr/>
        </p:nvSpPr>
        <p:spPr>
          <a:xfrm>
            <a:off x="3120824" y="1265288"/>
            <a:ext cx="4342146" cy="2880324"/>
          </a:xfrm>
          <a:prstGeom prst="roundRect">
            <a:avLst>
              <a:gd name="adj" fmla="val 6581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n-ea"/>
                <a:cs typeface="+mn-cs"/>
              </a:rPr>
              <a:t> </a:t>
            </a:r>
          </a:p>
        </p:txBody>
      </p:sp>
      <p:sp>
        <p:nvSpPr>
          <p:cNvPr id="8" name="Title 42">
            <a:extLst>
              <a:ext uri="{FF2B5EF4-FFF2-40B4-BE49-F238E27FC236}">
                <a16:creationId xmlns:a16="http://schemas.microsoft.com/office/drawing/2014/main" id="{57F11E23-AFF0-0983-F25F-751248C45D98}"/>
              </a:ext>
            </a:extLst>
          </p:cNvPr>
          <p:cNvSpPr txBox="1">
            <a:spLocks/>
          </p:cNvSpPr>
          <p:nvPr/>
        </p:nvSpPr>
        <p:spPr>
          <a:xfrm>
            <a:off x="4001459" y="619019"/>
            <a:ext cx="3097307" cy="30777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Work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BA901C0-5B23-5DD9-9F7B-D65A5001A1D8}"/>
              </a:ext>
            </a:extLst>
          </p:cNvPr>
          <p:cNvGrpSpPr/>
          <p:nvPr/>
        </p:nvGrpSpPr>
        <p:grpSpPr>
          <a:xfrm>
            <a:off x="3305798" y="495000"/>
            <a:ext cx="552776" cy="504422"/>
            <a:chOff x="3236259" y="1400623"/>
            <a:chExt cx="555812" cy="555812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B9869E02-43DE-D2A6-C530-6D5C9BE5896B}"/>
                </a:ext>
              </a:extLst>
            </p:cNvPr>
            <p:cNvSpPr/>
            <p:nvPr/>
          </p:nvSpPr>
          <p:spPr>
            <a:xfrm>
              <a:off x="3236259" y="1400623"/>
              <a:ext cx="555812" cy="55581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n-ea"/>
                <a:cs typeface="+mn-cs"/>
              </a:endParaRPr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ED8EA174-B647-5C46-EF9D-FDCA89CCE4B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3337402" y="1501766"/>
              <a:ext cx="353527" cy="353527"/>
            </a:xfrm>
            <a:prstGeom prst="rect">
              <a:avLst/>
            </a:prstGeom>
          </p:spPr>
        </p:pic>
      </p:grpSp>
      <p:sp>
        <p:nvSpPr>
          <p:cNvPr id="12" name="Title 42">
            <a:extLst>
              <a:ext uri="{FF2B5EF4-FFF2-40B4-BE49-F238E27FC236}">
                <a16:creationId xmlns:a16="http://schemas.microsoft.com/office/drawing/2014/main" id="{02492890-64D5-97F0-EDA7-1B9FE3F1DB0F}"/>
              </a:ext>
            </a:extLst>
          </p:cNvPr>
          <p:cNvSpPr txBox="1">
            <a:spLocks/>
          </p:cNvSpPr>
          <p:nvPr/>
        </p:nvSpPr>
        <p:spPr>
          <a:xfrm>
            <a:off x="3305798" y="1412710"/>
            <a:ext cx="2701301" cy="52322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role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Ensure Plant availability and infrastructure maintenance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13" name="Title 42">
            <a:extLst>
              <a:ext uri="{FF2B5EF4-FFF2-40B4-BE49-F238E27FC236}">
                <a16:creationId xmlns:a16="http://schemas.microsoft.com/office/drawing/2014/main" id="{EA717541-C172-3173-A454-8C1187774E56}"/>
              </a:ext>
            </a:extLst>
          </p:cNvPr>
          <p:cNvSpPr txBox="1">
            <a:spLocks/>
          </p:cNvSpPr>
          <p:nvPr/>
        </p:nvSpPr>
        <p:spPr>
          <a:xfrm>
            <a:off x="3305798" y="2026160"/>
            <a:ext cx="2593351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Tenure in </a:t>
            </a:r>
            <a:r>
              <a:rPr kumimoji="0" lang="en-US" sz="1000" b="1" i="0" u="none" strike="noStrike" kern="1200" cap="none" spc="0" normalizeH="0" baseline="0" noProof="0" dirty="0" err="1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ofi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/Olam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Y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ear 2009 till date, total of 16 years</a:t>
            </a:r>
          </a:p>
        </p:txBody>
      </p:sp>
      <p:sp>
        <p:nvSpPr>
          <p:cNvPr id="14" name="Title 42">
            <a:extLst>
              <a:ext uri="{FF2B5EF4-FFF2-40B4-BE49-F238E27FC236}">
                <a16:creationId xmlns:a16="http://schemas.microsoft.com/office/drawing/2014/main" id="{9EDD9E76-2FA5-C5AC-4AE8-E90BB9C69233}"/>
              </a:ext>
            </a:extLst>
          </p:cNvPr>
          <p:cNvSpPr txBox="1">
            <a:spLocks/>
          </p:cNvSpPr>
          <p:nvPr/>
        </p:nvSpPr>
        <p:spPr>
          <a:xfrm>
            <a:off x="3305798" y="2639610"/>
            <a:ext cx="3953668" cy="52322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Previous companies I have worked at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Barry Callebaut Ghana, from 2001 – 2007 (6years)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Cargill Ghana, from 2007 -2009 (1year)</a:t>
            </a:r>
          </a:p>
        </p:txBody>
      </p:sp>
      <p:sp>
        <p:nvSpPr>
          <p:cNvPr id="15" name="Title 42">
            <a:extLst>
              <a:ext uri="{FF2B5EF4-FFF2-40B4-BE49-F238E27FC236}">
                <a16:creationId xmlns:a16="http://schemas.microsoft.com/office/drawing/2014/main" id="{574247FF-CD6D-518C-1D39-697668ADFE66}"/>
              </a:ext>
            </a:extLst>
          </p:cNvPr>
          <p:cNvSpPr txBox="1">
            <a:spLocks/>
          </p:cNvSpPr>
          <p:nvPr/>
        </p:nvSpPr>
        <p:spPr>
          <a:xfrm>
            <a:off x="3305798" y="3253060"/>
            <a:ext cx="3953667" cy="892552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Why I joined ofi/Olam and what keeps me here?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I joined 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Ofi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of it unique approach to Agrobusiness and its focus on sustainability. Overtime I’ve stayed because of the collaborative culture and opportunities, and my work is making impact. 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F2CF1FE-A5A1-247A-7D43-36652D745380}"/>
              </a:ext>
            </a:extLst>
          </p:cNvPr>
          <p:cNvCxnSpPr>
            <a:cxnSpLocks/>
          </p:cNvCxnSpPr>
          <p:nvPr/>
        </p:nvCxnSpPr>
        <p:spPr>
          <a:xfrm>
            <a:off x="3305798" y="2502162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7BB7BDB-A23C-1BAC-7E09-ED1C2B7F4EE6}"/>
              </a:ext>
            </a:extLst>
          </p:cNvPr>
          <p:cNvCxnSpPr>
            <a:cxnSpLocks/>
          </p:cNvCxnSpPr>
          <p:nvPr/>
        </p:nvCxnSpPr>
        <p:spPr>
          <a:xfrm>
            <a:off x="3305798" y="3115612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B769867-0486-16CA-DA5C-18218092361C}"/>
              </a:ext>
            </a:extLst>
          </p:cNvPr>
          <p:cNvCxnSpPr>
            <a:cxnSpLocks/>
          </p:cNvCxnSpPr>
          <p:nvPr/>
        </p:nvCxnSpPr>
        <p:spPr>
          <a:xfrm>
            <a:off x="3305798" y="3927841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5DEA760-C8D0-5E9B-E3B7-7B0206A2513A}"/>
              </a:ext>
            </a:extLst>
          </p:cNvPr>
          <p:cNvGrpSpPr/>
          <p:nvPr/>
        </p:nvGrpSpPr>
        <p:grpSpPr>
          <a:xfrm>
            <a:off x="7841372" y="491137"/>
            <a:ext cx="3703486" cy="504422"/>
            <a:chOff x="7920849" y="1400623"/>
            <a:chExt cx="3723826" cy="555812"/>
          </a:xfrm>
        </p:grpSpPr>
        <p:sp>
          <p:nvSpPr>
            <p:cNvPr id="20" name="Title 42">
              <a:extLst>
                <a:ext uri="{FF2B5EF4-FFF2-40B4-BE49-F238E27FC236}">
                  <a16:creationId xmlns:a16="http://schemas.microsoft.com/office/drawing/2014/main" id="{E3AA6BD9-70C8-1770-D76E-B5845F7C0083}"/>
                </a:ext>
              </a:extLst>
            </p:cNvPr>
            <p:cNvSpPr txBox="1">
              <a:spLocks/>
            </p:cNvSpPr>
            <p:nvPr/>
          </p:nvSpPr>
          <p:spPr>
            <a:xfrm>
              <a:off x="8616510" y="1524641"/>
              <a:ext cx="3028165" cy="307777"/>
            </a:xfrm>
            <a:prstGeom prst="rect">
              <a:avLst/>
            </a:prstGeom>
          </p:spPr>
          <p:txBody>
            <a:bodyPr vert="horz" wrap="square" lIns="0" tIns="0" rIns="0" bIns="0" rtlCol="0" anchor="t">
              <a:sp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800" b="1" kern="1200">
                  <a:solidFill>
                    <a:schemeClr val="accent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A5B5"/>
                  </a:solidFill>
                  <a:effectLst/>
                  <a:uLnTx/>
                  <a:uFillTx/>
                  <a:latin typeface="Century Gothic" panose="020F0302020204030204"/>
                  <a:ea typeface="+mj-ea"/>
                  <a:cs typeface="+mj-cs"/>
                </a:rPr>
                <a:t>Personal </a:t>
              </a:r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45B56C4E-F1AD-5713-4C85-57D37CE7D149}"/>
                </a:ext>
              </a:extLst>
            </p:cNvPr>
            <p:cNvGrpSpPr/>
            <p:nvPr/>
          </p:nvGrpSpPr>
          <p:grpSpPr>
            <a:xfrm>
              <a:off x="7920849" y="1400623"/>
              <a:ext cx="555812" cy="555812"/>
              <a:chOff x="7284340" y="1400623"/>
              <a:chExt cx="555812" cy="555812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5D1D0B4D-20F1-E7B0-85F4-56D2D5B3BACA}"/>
                  </a:ext>
                </a:extLst>
              </p:cNvPr>
              <p:cNvSpPr/>
              <p:nvPr/>
            </p:nvSpPr>
            <p:spPr>
              <a:xfrm>
                <a:off x="7284340" y="1400623"/>
                <a:ext cx="555812" cy="555812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entury Gothic" panose="020F0302020204030204"/>
                  <a:ea typeface="+mn-ea"/>
                  <a:cs typeface="+mn-cs"/>
                </a:endParaRPr>
              </a:p>
            </p:txBody>
          </p:sp>
          <p:pic>
            <p:nvPicPr>
              <p:cNvPr id="23" name="Graphic 22">
                <a:extLst>
                  <a:ext uri="{FF2B5EF4-FFF2-40B4-BE49-F238E27FC236}">
                    <a16:creationId xmlns:a16="http://schemas.microsoft.com/office/drawing/2014/main" id="{6D99244A-71A6-0158-6594-AB96384CC8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screen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7385493" y="1487499"/>
                <a:ext cx="367793" cy="367793"/>
              </a:xfrm>
              <a:prstGeom prst="rect">
                <a:avLst/>
              </a:prstGeom>
            </p:spPr>
          </p:pic>
        </p:grpSp>
      </p:grpSp>
      <p:sp>
        <p:nvSpPr>
          <p:cNvPr id="24" name="Title 42">
            <a:extLst>
              <a:ext uri="{FF2B5EF4-FFF2-40B4-BE49-F238E27FC236}">
                <a16:creationId xmlns:a16="http://schemas.microsoft.com/office/drawing/2014/main" id="{FEF38B39-1A88-35C8-8E1A-903B4AF648A6}"/>
              </a:ext>
            </a:extLst>
          </p:cNvPr>
          <p:cNvSpPr txBox="1">
            <a:spLocks/>
          </p:cNvSpPr>
          <p:nvPr/>
        </p:nvSpPr>
        <p:spPr>
          <a:xfrm>
            <a:off x="7841372" y="1420664"/>
            <a:ext cx="3703486" cy="707886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S</a:t>
            </a:r>
            <a:r>
              <a:rPr kumimoji="0" lang="en-US" sz="1000" b="1" i="0" u="none" strike="noStrike" kern="1200" cap="none" spc="0" normalizeH="0" baseline="0" noProof="0" dirty="0" err="1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ignificant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others / family members / furry friends in my life </a:t>
            </a:r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88D2A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J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oel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Ayandokon – Processing Head, 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Ofi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IVC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Smart Darkwah Frimpong – Global Operation process implementation lead at Cargill cocoa</a:t>
            </a:r>
          </a:p>
        </p:txBody>
      </p:sp>
      <p:sp>
        <p:nvSpPr>
          <p:cNvPr id="25" name="Title 42">
            <a:extLst>
              <a:ext uri="{FF2B5EF4-FFF2-40B4-BE49-F238E27FC236}">
                <a16:creationId xmlns:a16="http://schemas.microsoft.com/office/drawing/2014/main" id="{96604EB6-529A-01D3-67FD-A2E2F9A31914}"/>
              </a:ext>
            </a:extLst>
          </p:cNvPr>
          <p:cNvSpPr txBox="1">
            <a:spLocks/>
          </p:cNvSpPr>
          <p:nvPr/>
        </p:nvSpPr>
        <p:spPr>
          <a:xfrm>
            <a:off x="7841372" y="2125354"/>
            <a:ext cx="3703486" cy="52322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How I enjoy spending my free time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I love swimming, Exploring nature site – peace walk through forest and the sea shores. </a:t>
            </a:r>
          </a:p>
        </p:txBody>
      </p:sp>
      <p:sp>
        <p:nvSpPr>
          <p:cNvPr id="26" name="Title 42">
            <a:extLst>
              <a:ext uri="{FF2B5EF4-FFF2-40B4-BE49-F238E27FC236}">
                <a16:creationId xmlns:a16="http://schemas.microsoft.com/office/drawing/2014/main" id="{0EEC400A-D62C-5BA6-9152-586C6DDE2307}"/>
              </a:ext>
            </a:extLst>
          </p:cNvPr>
          <p:cNvSpPr txBox="1">
            <a:spLocks/>
          </p:cNvSpPr>
          <p:nvPr/>
        </p:nvSpPr>
        <p:spPr>
          <a:xfrm>
            <a:off x="7841372" y="2676156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favorite / comfort food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R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ice and Beans</a:t>
            </a:r>
          </a:p>
        </p:txBody>
      </p:sp>
      <p:sp>
        <p:nvSpPr>
          <p:cNvPr id="27" name="Title 42">
            <a:extLst>
              <a:ext uri="{FF2B5EF4-FFF2-40B4-BE49-F238E27FC236}">
                <a16:creationId xmlns:a16="http://schemas.microsoft.com/office/drawing/2014/main" id="{F162BBC2-7507-DDA6-5A9A-677867567002}"/>
              </a:ext>
            </a:extLst>
          </p:cNvPr>
          <p:cNvSpPr txBox="1">
            <a:spLocks/>
          </p:cNvSpPr>
          <p:nvPr/>
        </p:nvSpPr>
        <p:spPr>
          <a:xfrm>
            <a:off x="7841372" y="3226958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5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favorite song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I shot the Sheriff by Bob Marley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E391889-5120-24D8-D5CE-B1A66665A8F4}"/>
              </a:ext>
            </a:extLst>
          </p:cNvPr>
          <p:cNvCxnSpPr>
            <a:cxnSpLocks/>
          </p:cNvCxnSpPr>
          <p:nvPr/>
        </p:nvCxnSpPr>
        <p:spPr>
          <a:xfrm>
            <a:off x="7841372" y="2019230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9582132-C175-B7E7-E578-2149EFF1DDAA}"/>
              </a:ext>
            </a:extLst>
          </p:cNvPr>
          <p:cNvCxnSpPr>
            <a:cxnSpLocks/>
          </p:cNvCxnSpPr>
          <p:nvPr/>
        </p:nvCxnSpPr>
        <p:spPr>
          <a:xfrm>
            <a:off x="7841372" y="2570032"/>
            <a:ext cx="3760078" cy="106124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5D35B2F-1841-7A74-5118-079879B7AC3D}"/>
              </a:ext>
            </a:extLst>
          </p:cNvPr>
          <p:cNvCxnSpPr>
            <a:cxnSpLocks/>
          </p:cNvCxnSpPr>
          <p:nvPr/>
        </p:nvCxnSpPr>
        <p:spPr>
          <a:xfrm>
            <a:off x="7841372" y="3120834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1AB46F9-C3FF-2E25-8341-FD8AA5B652B5}"/>
              </a:ext>
            </a:extLst>
          </p:cNvPr>
          <p:cNvCxnSpPr>
            <a:cxnSpLocks/>
          </p:cNvCxnSpPr>
          <p:nvPr/>
        </p:nvCxnSpPr>
        <p:spPr>
          <a:xfrm>
            <a:off x="7841372" y="3671636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BE95D92-6EFC-26A3-9768-CE894783D402}"/>
              </a:ext>
            </a:extLst>
          </p:cNvPr>
          <p:cNvCxnSpPr>
            <a:cxnSpLocks/>
          </p:cNvCxnSpPr>
          <p:nvPr/>
        </p:nvCxnSpPr>
        <p:spPr>
          <a:xfrm>
            <a:off x="3305798" y="1888736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42">
            <a:extLst>
              <a:ext uri="{FF2B5EF4-FFF2-40B4-BE49-F238E27FC236}">
                <a16:creationId xmlns:a16="http://schemas.microsoft.com/office/drawing/2014/main" id="{E3005877-A1C9-C196-75D2-A901554C282A}"/>
              </a:ext>
            </a:extLst>
          </p:cNvPr>
          <p:cNvSpPr txBox="1">
            <a:spLocks/>
          </p:cNvSpPr>
          <p:nvPr/>
        </p:nvSpPr>
        <p:spPr>
          <a:xfrm>
            <a:off x="694088" y="336230"/>
            <a:ext cx="1801896" cy="86177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Getting to</a:t>
            </a:r>
            <a:b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</a:b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Know Me</a:t>
            </a:r>
          </a:p>
        </p:txBody>
      </p:sp>
      <p:sp>
        <p:nvSpPr>
          <p:cNvPr id="43" name="Title 42">
            <a:extLst>
              <a:ext uri="{FF2B5EF4-FFF2-40B4-BE49-F238E27FC236}">
                <a16:creationId xmlns:a16="http://schemas.microsoft.com/office/drawing/2014/main" id="{BB74BA70-64B5-88B0-D5E2-C517C73200DE}"/>
              </a:ext>
            </a:extLst>
          </p:cNvPr>
          <p:cNvSpPr txBox="1">
            <a:spLocks/>
          </p:cNvSpPr>
          <p:nvPr/>
        </p:nvSpPr>
        <p:spPr>
          <a:xfrm>
            <a:off x="430030" y="3479535"/>
            <a:ext cx="2353322" cy="892552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Robert</a:t>
            </a:r>
            <a:b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</a:br>
            <a:r>
              <a:rPr lang="en-US" sz="1600" dirty="0">
                <a:solidFill>
                  <a:srgbClr val="FFFFFF"/>
                </a:solidFill>
                <a:latin typeface="Century Gothic" panose="020F0302020204030204"/>
              </a:rPr>
              <a:t>Amoasi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‘</a:t>
            </a:r>
            <a:r>
              <a:rPr lang="en-US" sz="1000" dirty="0">
                <a:solidFill>
                  <a:srgbClr val="FFFFFF"/>
                </a:solidFill>
                <a:latin typeface="Century Gothic" panose="020F0302020204030204"/>
              </a:rPr>
              <a:t>Robb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’</a:t>
            </a:r>
          </a:p>
        </p:txBody>
      </p:sp>
      <p:sp>
        <p:nvSpPr>
          <p:cNvPr id="44" name="Title 42">
            <a:extLst>
              <a:ext uri="{FF2B5EF4-FFF2-40B4-BE49-F238E27FC236}">
                <a16:creationId xmlns:a16="http://schemas.microsoft.com/office/drawing/2014/main" id="{D2632A46-B392-B1D3-E109-B0D5DA161481}"/>
              </a:ext>
            </a:extLst>
          </p:cNvPr>
          <p:cNvSpPr txBox="1">
            <a:spLocks/>
          </p:cNvSpPr>
          <p:nvPr/>
        </p:nvSpPr>
        <p:spPr>
          <a:xfrm>
            <a:off x="622207" y="4689994"/>
            <a:ext cx="2075938" cy="3077766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28600" marR="0" lvl="0" indent="-22860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sz="1000" dirty="0">
                <a:solidFill>
                  <a:srgbClr val="870064">
                    <a:lumMod val="20000"/>
                    <a:lumOff val="80000"/>
                  </a:srgbClr>
                </a:solidFill>
                <a:latin typeface="Century Gothic" panose="020F0302020204030204"/>
              </a:rPr>
              <a:t>I am unofficial comic Relief chief –my risky jokes boost morale</a:t>
            </a:r>
          </a:p>
          <a:p>
            <a:pPr marL="228600" marR="0" lvl="0" indent="-22860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sz="1000" dirty="0">
                <a:solidFill>
                  <a:srgbClr val="870064">
                    <a:lumMod val="20000"/>
                    <a:lumOff val="80000"/>
                  </a:srgbClr>
                </a:solidFill>
                <a:latin typeface="Century Gothic" panose="020F0302020204030204"/>
              </a:rPr>
              <a:t>2. My Best ideas strike in shower my chamber and not meetings</a:t>
            </a:r>
          </a:p>
          <a:p>
            <a:pPr marL="228600" marR="0" lvl="0" indent="-22860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I'm the </a:t>
            </a:r>
            <a:r>
              <a:rPr lang="en-US" sz="1600" dirty="0"/>
              <a:t>unofficial "Chief of Comic Relief" during serious meetings — my jokes walk a fine line, but they keep the t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870064">
                  <a:lumMod val="20000"/>
                  <a:lumOff val="80000"/>
                </a:srgbClr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45" name="Title 42">
            <a:extLst>
              <a:ext uri="{FF2B5EF4-FFF2-40B4-BE49-F238E27FC236}">
                <a16:creationId xmlns:a16="http://schemas.microsoft.com/office/drawing/2014/main" id="{0D1ED663-2203-72C1-76B6-181D8045B99C}"/>
              </a:ext>
            </a:extLst>
          </p:cNvPr>
          <p:cNvSpPr txBox="1">
            <a:spLocks/>
          </p:cNvSpPr>
          <p:nvPr/>
        </p:nvSpPr>
        <p:spPr>
          <a:xfrm>
            <a:off x="3120824" y="4689995"/>
            <a:ext cx="2715434" cy="92333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This is me outside work,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doing stuff I enjoy in my life …</a:t>
            </a:r>
          </a:p>
        </p:txBody>
      </p:sp>
    </p:spTree>
    <p:extLst>
      <p:ext uri="{BB962C8B-B14F-4D97-AF65-F5344CB8AC3E}">
        <p14:creationId xmlns:p14="http://schemas.microsoft.com/office/powerpoint/2010/main" val="2121793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i Template">
  <a:themeElements>
    <a:clrScheme name="OFI template">
      <a:dk1>
        <a:srgbClr val="000000"/>
      </a:dk1>
      <a:lt1>
        <a:srgbClr val="FFFFFF"/>
      </a:lt1>
      <a:dk2>
        <a:srgbClr val="4A4A49"/>
      </a:dk2>
      <a:lt2>
        <a:srgbClr val="EDEDED"/>
      </a:lt2>
      <a:accent1>
        <a:srgbClr val="870064"/>
      </a:accent1>
      <a:accent2>
        <a:srgbClr val="F88D2A"/>
      </a:accent2>
      <a:accent3>
        <a:srgbClr val="D53547"/>
      </a:accent3>
      <a:accent4>
        <a:srgbClr val="7373C0"/>
      </a:accent4>
      <a:accent5>
        <a:srgbClr val="6EBB00"/>
      </a:accent5>
      <a:accent6>
        <a:srgbClr val="00A5B5"/>
      </a:accent6>
      <a:hlink>
        <a:srgbClr val="870064"/>
      </a:hlink>
      <a:folHlink>
        <a:srgbClr val="00A5B5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144000" tIns="144000" rIns="144000" bIns="144000" rtlCol="0" anchor="ctr"/>
      <a:lstStyle>
        <a:defPPr algn="ctr">
          <a:lnSpc>
            <a:spcPct val="90000"/>
          </a:lnSpc>
          <a:spcBef>
            <a:spcPts val="300"/>
          </a:spcBef>
          <a:spcAft>
            <a:spcPts val="3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cap="rnd">
          <a:solidFill>
            <a:schemeClr val="accent1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90000"/>
          </a:lnSpc>
          <a:spcBef>
            <a:spcPts val="300"/>
          </a:spcBef>
          <a:spcAft>
            <a:spcPts val="300"/>
          </a:spcAft>
          <a:defRPr sz="2000"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i PPT Template" id="{D5C3DCE5-0691-4AF1-9EEE-96F926716578}" vid="{11870F5D-79EA-4C27-8084-F1E1DF8FB8FB}"/>
    </a:ext>
  </a:extLst>
</a:theme>
</file>

<file path=ppt/theme/theme2.xml><?xml version="1.0" encoding="utf-8"?>
<a:theme xmlns:a="http://schemas.openxmlformats.org/drawingml/2006/main" name="1_ofi Template">
  <a:themeElements>
    <a:clrScheme name="OFI template">
      <a:dk1>
        <a:srgbClr val="000000"/>
      </a:dk1>
      <a:lt1>
        <a:srgbClr val="FFFFFF"/>
      </a:lt1>
      <a:dk2>
        <a:srgbClr val="4A4A49"/>
      </a:dk2>
      <a:lt2>
        <a:srgbClr val="EDEDED"/>
      </a:lt2>
      <a:accent1>
        <a:srgbClr val="870064"/>
      </a:accent1>
      <a:accent2>
        <a:srgbClr val="F88D2A"/>
      </a:accent2>
      <a:accent3>
        <a:srgbClr val="D53547"/>
      </a:accent3>
      <a:accent4>
        <a:srgbClr val="7373C0"/>
      </a:accent4>
      <a:accent5>
        <a:srgbClr val="6EBB00"/>
      </a:accent5>
      <a:accent6>
        <a:srgbClr val="00A5B5"/>
      </a:accent6>
      <a:hlink>
        <a:srgbClr val="870064"/>
      </a:hlink>
      <a:folHlink>
        <a:srgbClr val="00A5B5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144000" tIns="144000" rIns="144000" bIns="144000" rtlCol="0" anchor="ctr"/>
      <a:lstStyle>
        <a:defPPr algn="ctr">
          <a:lnSpc>
            <a:spcPct val="90000"/>
          </a:lnSpc>
          <a:spcBef>
            <a:spcPts val="300"/>
          </a:spcBef>
          <a:spcAft>
            <a:spcPts val="3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cap="rnd">
          <a:solidFill>
            <a:schemeClr val="accent1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90000"/>
          </a:lnSpc>
          <a:spcBef>
            <a:spcPts val="300"/>
          </a:spcBef>
          <a:spcAft>
            <a:spcPts val="300"/>
          </a:spcAft>
          <a:defRPr sz="2000"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i PPT Template" id="{D5C3DCE5-0691-4AF1-9EEE-96F926716578}" vid="{11870F5D-79EA-4C27-8084-F1E1DF8FB8F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fb70dee-856e-4f2b-acb0-69cc78a19ca7" xsi:nil="true"/>
    <lcf76f155ced4ddcb4097134ff3c332f xmlns="6d941a29-99fa-429a-8275-e12318b4b811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B56E0530D9BCD4A8EC093FCD16F3819" ma:contentTypeVersion="11" ma:contentTypeDescription="Create a new document." ma:contentTypeScope="" ma:versionID="32b22b5d553fba2b41da9c1befe93517">
  <xsd:schema xmlns:xsd="http://www.w3.org/2001/XMLSchema" xmlns:xs="http://www.w3.org/2001/XMLSchema" xmlns:p="http://schemas.microsoft.com/office/2006/metadata/properties" xmlns:ns2="6d941a29-99fa-429a-8275-e12318b4b811" xmlns:ns3="dfb70dee-856e-4f2b-acb0-69cc78a19ca7" targetNamespace="http://schemas.microsoft.com/office/2006/metadata/properties" ma:root="true" ma:fieldsID="5965b3a8f03c41096205dbbd610f9728" ns2:_="" ns3:_="">
    <xsd:import namespace="6d941a29-99fa-429a-8275-e12318b4b811"/>
    <xsd:import namespace="dfb70dee-856e-4f2b-acb0-69cc78a19ca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941a29-99fa-429a-8275-e12318b4b81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Image Tags" ma:readOnly="false" ma:fieldId="{5cf76f15-5ced-4ddc-b409-7134ff3c332f}" ma:taxonomyMulti="true" ma:sspId="faed2902-ab02-4b8b-99d3-088113d180c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fb70dee-856e-4f2b-acb0-69cc78a19ca7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e89a9caf-c74f-4497-b4a1-f7da1534dbfa}" ma:internalName="TaxCatchAll" ma:showField="CatchAllData" ma:web="dfb70dee-856e-4f2b-acb0-69cc78a19ca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F9E0945-C30E-4060-B9B7-5F999513736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20A4C3F-BEC3-40AD-A472-8EBD9993C3E0}">
  <ds:schemaRefs>
    <ds:schemaRef ds:uri="http://schemas.microsoft.com/office/2006/documentManagement/types"/>
    <ds:schemaRef ds:uri="http://purl.org/dc/terms/"/>
    <ds:schemaRef ds:uri="http://schemas.microsoft.com/office/2006/metadata/properties"/>
    <ds:schemaRef ds:uri="http://schemas.microsoft.com/office/infopath/2007/PartnerControls"/>
    <ds:schemaRef ds:uri="http://purl.org/dc/elements/1.1/"/>
    <ds:schemaRef ds:uri="http://purl.org/dc/dcmitype/"/>
    <ds:schemaRef ds:uri="http://schemas.openxmlformats.org/package/2006/metadata/core-properties"/>
    <ds:schemaRef ds:uri="dfb70dee-856e-4f2b-acb0-69cc78a19ca7"/>
    <ds:schemaRef ds:uri="6d941a29-99fa-429a-8275-e12318b4b811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D87CCC3D-7B52-470E-86E2-53716579C6F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d941a29-99fa-429a-8275-e12318b4b811"/>
    <ds:schemaRef ds:uri="dfb70dee-856e-4f2b-acb0-69cc78a19ca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bc0fa540-86de-4f47-b7d7-504bd3d2b4df}" enabled="1" method="Standard" siteId="{5e007b6c-258b-4fde-adc1-8bf8a135885d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9997</TotalTime>
  <Words>245</Words>
  <Application>Microsoft Office PowerPoint</Application>
  <PresentationFormat>Widescreen</PresentationFormat>
  <Paragraphs>29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Century Gothic</vt:lpstr>
      <vt:lpstr>ofi Template</vt:lpstr>
      <vt:lpstr>1_ofi Template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Antal Neville</dc:creator>
  <cp:lastModifiedBy>Robert Amoasi</cp:lastModifiedBy>
  <cp:revision>79</cp:revision>
  <dcterms:created xsi:type="dcterms:W3CDTF">2022-11-27T12:58:00Z</dcterms:created>
  <dcterms:modified xsi:type="dcterms:W3CDTF">2025-07-06T15:50:33Z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0x010100DB56E0530D9BCD4A8EC093FCD16F3819</vt:lpwstr>
  </property>
  <property fmtid="{D5CDD505-2E9C-101B-9397-08002B2CF9AE}" pid="3" name="MediaServiceImageTags">
    <vt:lpwstr/>
  </property>
</Properties>
</file>

<file path=docProps/thumbnail.jpeg>
</file>